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1"/>
  </p:notesMasterIdLst>
  <p:sldIdLst>
    <p:sldId id="256" r:id="rId2"/>
    <p:sldId id="258" r:id="rId3"/>
    <p:sldId id="262" r:id="rId4"/>
    <p:sldId id="309" r:id="rId5"/>
    <p:sldId id="310" r:id="rId6"/>
    <p:sldId id="315" r:id="rId7"/>
    <p:sldId id="312" r:id="rId8"/>
    <p:sldId id="313" r:id="rId9"/>
    <p:sldId id="314" r:id="rId10"/>
  </p:sldIdLst>
  <p:sldSz cx="6858000" cy="5143500"/>
  <p:notesSz cx="6858000" cy="9144000"/>
  <p:embeddedFontLst>
    <p:embeddedFont>
      <p:font typeface="Alata" panose="02020500000000000000" charset="0"/>
      <p:regular r:id="rId12"/>
    </p:embeddedFont>
    <p:embeddedFont>
      <p:font typeface="Bebas Neue" panose="020B0606020202050201" pitchFamily="34" charset="0"/>
      <p:regular r:id="rId13"/>
    </p:embeddedFont>
    <p:embeddedFont>
      <p:font typeface="Inter Tight" panose="02020500000000000000" charset="0"/>
      <p:regular r:id="rId14"/>
      <p:bold r:id="rId15"/>
      <p:italic r:id="rId16"/>
      <p:boldItalic r:id="rId17"/>
    </p:embeddedFont>
    <p:embeddedFont>
      <p:font typeface="Nunito Light" pitchFamily="2" charset="0"/>
      <p:regular r:id="rId18"/>
      <p:italic r:id="rId19"/>
    </p:embeddedFont>
    <p:embeddedFont>
      <p:font typeface="Yozai Medium" panose="02000600000000000000" pitchFamily="2" charset="-122"/>
      <p:regular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3A58A1-B648-402C-8E05-0C15EA321709}">
  <a:tblStyle styleId="{773A58A1-B648-402C-8E05-0C15EA3217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111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fd100d434_1_1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eba1a568b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eba1a568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1f724def9d4_0_10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1f724def9d4_0_1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1f724def9d4_0_10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1f724def9d4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611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1f724def9d4_0_10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1f724def9d4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5840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8"/>
        <p:cNvGrpSpPr/>
        <p:nvPr/>
      </p:nvGrpSpPr>
      <p:grpSpPr>
        <a:xfrm>
          <a:off x="0" y="0"/>
          <a:ext cx="0" cy="0"/>
          <a:chOff x="0" y="0"/>
          <a:chExt cx="0" cy="0"/>
        </a:xfrm>
      </p:grpSpPr>
      <p:sp>
        <p:nvSpPr>
          <p:cNvPr id="4019" name="Google Shape;4019;g1f724def9d4_0_23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0" name="Google Shape;4020;g1f724def9d4_0_2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385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1f724def9d4_0_10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1f724def9d4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65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1f724def9d4_0_10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1f724def9d4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6062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1f724def9d4_0_10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1f724def9d4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50241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54000"/>
          </a:blip>
          <a:srcRect t="43313"/>
          <a:stretch/>
        </p:blipFill>
        <p:spPr>
          <a:xfrm>
            <a:off x="0" y="-39900"/>
            <a:ext cx="6858000" cy="5183400"/>
          </a:xfrm>
          <a:prstGeom prst="rect">
            <a:avLst/>
          </a:prstGeom>
          <a:noFill/>
          <a:ln>
            <a:noFill/>
          </a:ln>
        </p:spPr>
      </p:pic>
      <p:sp>
        <p:nvSpPr>
          <p:cNvPr id="10" name="Google Shape;10;p2"/>
          <p:cNvSpPr txBox="1">
            <a:spLocks noGrp="1"/>
          </p:cNvSpPr>
          <p:nvPr>
            <p:ph type="ctrTitle"/>
          </p:nvPr>
        </p:nvSpPr>
        <p:spPr>
          <a:xfrm>
            <a:off x="544481" y="1421200"/>
            <a:ext cx="4099050" cy="2513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3675"/>
            </a:lvl1pPr>
            <a:lvl2pPr lvl="1" algn="ctr">
              <a:spcBef>
                <a:spcPts val="0"/>
              </a:spcBef>
              <a:spcAft>
                <a:spcPts val="0"/>
              </a:spcAft>
              <a:buClr>
                <a:srgbClr val="191919"/>
              </a:buClr>
              <a:buSzPts val="5200"/>
              <a:buNone/>
              <a:defRPr sz="3900">
                <a:solidFill>
                  <a:srgbClr val="191919"/>
                </a:solidFill>
              </a:defRPr>
            </a:lvl2pPr>
            <a:lvl3pPr lvl="2" algn="ctr">
              <a:spcBef>
                <a:spcPts val="0"/>
              </a:spcBef>
              <a:spcAft>
                <a:spcPts val="0"/>
              </a:spcAft>
              <a:buClr>
                <a:srgbClr val="191919"/>
              </a:buClr>
              <a:buSzPts val="5200"/>
              <a:buNone/>
              <a:defRPr sz="3900">
                <a:solidFill>
                  <a:srgbClr val="191919"/>
                </a:solidFill>
              </a:defRPr>
            </a:lvl3pPr>
            <a:lvl4pPr lvl="3" algn="ctr">
              <a:spcBef>
                <a:spcPts val="0"/>
              </a:spcBef>
              <a:spcAft>
                <a:spcPts val="0"/>
              </a:spcAft>
              <a:buClr>
                <a:srgbClr val="191919"/>
              </a:buClr>
              <a:buSzPts val="5200"/>
              <a:buNone/>
              <a:defRPr sz="3900">
                <a:solidFill>
                  <a:srgbClr val="191919"/>
                </a:solidFill>
              </a:defRPr>
            </a:lvl4pPr>
            <a:lvl5pPr lvl="4" algn="ctr">
              <a:spcBef>
                <a:spcPts val="0"/>
              </a:spcBef>
              <a:spcAft>
                <a:spcPts val="0"/>
              </a:spcAft>
              <a:buClr>
                <a:srgbClr val="191919"/>
              </a:buClr>
              <a:buSzPts val="5200"/>
              <a:buNone/>
              <a:defRPr sz="3900">
                <a:solidFill>
                  <a:srgbClr val="191919"/>
                </a:solidFill>
              </a:defRPr>
            </a:lvl5pPr>
            <a:lvl6pPr lvl="5" algn="ctr">
              <a:spcBef>
                <a:spcPts val="0"/>
              </a:spcBef>
              <a:spcAft>
                <a:spcPts val="0"/>
              </a:spcAft>
              <a:buClr>
                <a:srgbClr val="191919"/>
              </a:buClr>
              <a:buSzPts val="5200"/>
              <a:buNone/>
              <a:defRPr sz="3900">
                <a:solidFill>
                  <a:srgbClr val="191919"/>
                </a:solidFill>
              </a:defRPr>
            </a:lvl6pPr>
            <a:lvl7pPr lvl="6" algn="ctr">
              <a:spcBef>
                <a:spcPts val="0"/>
              </a:spcBef>
              <a:spcAft>
                <a:spcPts val="0"/>
              </a:spcAft>
              <a:buClr>
                <a:srgbClr val="191919"/>
              </a:buClr>
              <a:buSzPts val="5200"/>
              <a:buNone/>
              <a:defRPr sz="3900">
                <a:solidFill>
                  <a:srgbClr val="191919"/>
                </a:solidFill>
              </a:defRPr>
            </a:lvl7pPr>
            <a:lvl8pPr lvl="7" algn="ctr">
              <a:spcBef>
                <a:spcPts val="0"/>
              </a:spcBef>
              <a:spcAft>
                <a:spcPts val="0"/>
              </a:spcAft>
              <a:buClr>
                <a:srgbClr val="191919"/>
              </a:buClr>
              <a:buSzPts val="5200"/>
              <a:buNone/>
              <a:defRPr sz="3900">
                <a:solidFill>
                  <a:srgbClr val="191919"/>
                </a:solidFill>
              </a:defRPr>
            </a:lvl8pPr>
            <a:lvl9pPr lvl="8" algn="ctr">
              <a:spcBef>
                <a:spcPts val="0"/>
              </a:spcBef>
              <a:spcAft>
                <a:spcPts val="0"/>
              </a:spcAft>
              <a:buClr>
                <a:srgbClr val="191919"/>
              </a:buClr>
              <a:buSzPts val="5200"/>
              <a:buNone/>
              <a:defRPr sz="3900">
                <a:solidFill>
                  <a:srgbClr val="191919"/>
                </a:solidFill>
              </a:defRPr>
            </a:lvl9pPr>
          </a:lstStyle>
          <a:p>
            <a:endParaRPr/>
          </a:p>
        </p:txBody>
      </p:sp>
      <p:sp>
        <p:nvSpPr>
          <p:cNvPr id="11" name="Google Shape;11;p2"/>
          <p:cNvSpPr txBox="1">
            <a:spLocks noGrp="1"/>
          </p:cNvSpPr>
          <p:nvPr>
            <p:ph type="subTitle" idx="1"/>
          </p:nvPr>
        </p:nvSpPr>
        <p:spPr>
          <a:xfrm>
            <a:off x="544481" y="3989825"/>
            <a:ext cx="3265425" cy="475800"/>
          </a:xfrm>
          <a:prstGeom prst="rect">
            <a:avLst/>
          </a:prstGeom>
          <a:solidFill>
            <a:schemeClr val="accent3"/>
          </a:solidFill>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solidFill>
                  <a:schemeClr val="dk1"/>
                </a:solidFill>
              </a:defRPr>
            </a:lvl1pPr>
            <a:lvl2pPr lvl="1" algn="ctr">
              <a:lnSpc>
                <a:spcPct val="100000"/>
              </a:lnSpc>
              <a:spcBef>
                <a:spcPts val="0"/>
              </a:spcBef>
              <a:spcAft>
                <a:spcPts val="0"/>
              </a:spcAft>
              <a:buSzPts val="1800"/>
              <a:buNone/>
              <a:defRPr sz="1350"/>
            </a:lvl2pPr>
            <a:lvl3pPr lvl="2" algn="ctr">
              <a:lnSpc>
                <a:spcPct val="100000"/>
              </a:lnSpc>
              <a:spcBef>
                <a:spcPts val="0"/>
              </a:spcBef>
              <a:spcAft>
                <a:spcPts val="0"/>
              </a:spcAft>
              <a:buSzPts val="1800"/>
              <a:buNone/>
              <a:defRPr sz="1350"/>
            </a:lvl3pPr>
            <a:lvl4pPr lvl="3" algn="ctr">
              <a:lnSpc>
                <a:spcPct val="100000"/>
              </a:lnSpc>
              <a:spcBef>
                <a:spcPts val="0"/>
              </a:spcBef>
              <a:spcAft>
                <a:spcPts val="0"/>
              </a:spcAft>
              <a:buSzPts val="1800"/>
              <a:buNone/>
              <a:defRPr sz="1350"/>
            </a:lvl4pPr>
            <a:lvl5pPr lvl="4" algn="ctr">
              <a:lnSpc>
                <a:spcPct val="100000"/>
              </a:lnSpc>
              <a:spcBef>
                <a:spcPts val="0"/>
              </a:spcBef>
              <a:spcAft>
                <a:spcPts val="0"/>
              </a:spcAft>
              <a:buSzPts val="1800"/>
              <a:buNone/>
              <a:defRPr sz="1350"/>
            </a:lvl5pPr>
            <a:lvl6pPr lvl="5" algn="ctr">
              <a:lnSpc>
                <a:spcPct val="100000"/>
              </a:lnSpc>
              <a:spcBef>
                <a:spcPts val="0"/>
              </a:spcBef>
              <a:spcAft>
                <a:spcPts val="0"/>
              </a:spcAft>
              <a:buSzPts val="1800"/>
              <a:buNone/>
              <a:defRPr sz="1350"/>
            </a:lvl6pPr>
            <a:lvl7pPr lvl="6" algn="ctr">
              <a:lnSpc>
                <a:spcPct val="100000"/>
              </a:lnSpc>
              <a:spcBef>
                <a:spcPts val="0"/>
              </a:spcBef>
              <a:spcAft>
                <a:spcPts val="0"/>
              </a:spcAft>
              <a:buSzPts val="1800"/>
              <a:buNone/>
              <a:defRPr sz="1350"/>
            </a:lvl7pPr>
            <a:lvl8pPr lvl="7" algn="ctr">
              <a:lnSpc>
                <a:spcPct val="100000"/>
              </a:lnSpc>
              <a:spcBef>
                <a:spcPts val="0"/>
              </a:spcBef>
              <a:spcAft>
                <a:spcPts val="0"/>
              </a:spcAft>
              <a:buSzPts val="1800"/>
              <a:buNone/>
              <a:defRPr sz="1350"/>
            </a:lvl8pPr>
            <a:lvl9pPr lvl="8" algn="ctr">
              <a:lnSpc>
                <a:spcPct val="100000"/>
              </a:lnSpc>
              <a:spcBef>
                <a:spcPts val="0"/>
              </a:spcBef>
              <a:spcAft>
                <a:spcPts val="0"/>
              </a:spcAft>
              <a:buSzPts val="1800"/>
              <a:buNone/>
              <a:defRPr sz="135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pic>
        <p:nvPicPr>
          <p:cNvPr id="33" name="Google Shape;33;p7"/>
          <p:cNvPicPr preferRelativeResize="0"/>
          <p:nvPr/>
        </p:nvPicPr>
        <p:blipFill rotWithShape="1">
          <a:blip r:embed="rId2">
            <a:alphaModFix amt="54000"/>
          </a:blip>
          <a:srcRect t="43313"/>
          <a:stretch/>
        </p:blipFill>
        <p:spPr>
          <a:xfrm>
            <a:off x="0" y="-39900"/>
            <a:ext cx="6858000" cy="5183400"/>
          </a:xfrm>
          <a:prstGeom prst="rect">
            <a:avLst/>
          </a:prstGeom>
          <a:noFill/>
          <a:ln>
            <a:noFill/>
          </a:ln>
        </p:spPr>
      </p:pic>
      <p:sp>
        <p:nvSpPr>
          <p:cNvPr id="34" name="Google Shape;34;p7"/>
          <p:cNvSpPr txBox="1">
            <a:spLocks noGrp="1"/>
          </p:cNvSpPr>
          <p:nvPr>
            <p:ph type="subTitle" idx="1"/>
          </p:nvPr>
        </p:nvSpPr>
        <p:spPr>
          <a:xfrm>
            <a:off x="540000" y="1210625"/>
            <a:ext cx="5089050" cy="154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600"/>
              <a:buFont typeface="Inter Tight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35" name="Google Shape;35;p7"/>
          <p:cNvSpPr txBox="1">
            <a:spLocks noGrp="1"/>
          </p:cNvSpPr>
          <p:nvPr>
            <p:ph type="title"/>
          </p:nvPr>
        </p:nvSpPr>
        <p:spPr>
          <a:xfrm>
            <a:off x="540000" y="529375"/>
            <a:ext cx="577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6" name="Google Shape;36;p7"/>
          <p:cNvGrpSpPr/>
          <p:nvPr/>
        </p:nvGrpSpPr>
        <p:grpSpPr>
          <a:xfrm rot="-5400000">
            <a:off x="6419820" y="903220"/>
            <a:ext cx="536104" cy="1009001"/>
            <a:chOff x="7094368" y="-502267"/>
            <a:chExt cx="537179" cy="1566165"/>
          </a:xfrm>
        </p:grpSpPr>
        <p:sp>
          <p:nvSpPr>
            <p:cNvPr id="37" name="Google Shape;37;p7"/>
            <p:cNvSpPr/>
            <p:nvPr/>
          </p:nvSpPr>
          <p:spPr>
            <a:xfrm rot="10800000" flipH="1">
              <a:off x="7295130"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8" name="Google Shape;38;p7"/>
            <p:cNvSpPr/>
            <p:nvPr/>
          </p:nvSpPr>
          <p:spPr>
            <a:xfrm rot="10800000" flipH="1">
              <a:off x="7495892"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39" name="Google Shape;39;p7"/>
            <p:cNvSpPr/>
            <p:nvPr/>
          </p:nvSpPr>
          <p:spPr>
            <a:xfrm rot="10800000" flipH="1">
              <a:off x="7094368"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_1">
    <p:spTree>
      <p:nvGrpSpPr>
        <p:cNvPr id="1" name="Shape 62"/>
        <p:cNvGrpSpPr/>
        <p:nvPr/>
      </p:nvGrpSpPr>
      <p:grpSpPr>
        <a:xfrm>
          <a:off x="0" y="0"/>
          <a:ext cx="0" cy="0"/>
          <a:chOff x="0" y="0"/>
          <a:chExt cx="0" cy="0"/>
        </a:xfrm>
      </p:grpSpPr>
      <p:pic>
        <p:nvPicPr>
          <p:cNvPr id="63" name="Google Shape;63;p13"/>
          <p:cNvPicPr preferRelativeResize="0"/>
          <p:nvPr/>
        </p:nvPicPr>
        <p:blipFill rotWithShape="1">
          <a:blip r:embed="rId2">
            <a:alphaModFix amt="54000"/>
          </a:blip>
          <a:srcRect t="43313"/>
          <a:stretch/>
        </p:blipFill>
        <p:spPr>
          <a:xfrm>
            <a:off x="0" y="-39900"/>
            <a:ext cx="6858000" cy="5183400"/>
          </a:xfrm>
          <a:prstGeom prst="rect">
            <a:avLst/>
          </a:prstGeom>
          <a:noFill/>
          <a:ln>
            <a:noFill/>
          </a:ln>
        </p:spPr>
      </p:pic>
      <p:sp>
        <p:nvSpPr>
          <p:cNvPr id="64" name="Google Shape;64;p13"/>
          <p:cNvSpPr txBox="1">
            <a:spLocks noGrp="1"/>
          </p:cNvSpPr>
          <p:nvPr>
            <p:ph type="title"/>
          </p:nvPr>
        </p:nvSpPr>
        <p:spPr>
          <a:xfrm>
            <a:off x="540000" y="529375"/>
            <a:ext cx="577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13"/>
          <p:cNvSpPr txBox="1">
            <a:spLocks noGrp="1"/>
          </p:cNvSpPr>
          <p:nvPr>
            <p:ph type="subTitle" idx="1"/>
          </p:nvPr>
        </p:nvSpPr>
        <p:spPr>
          <a:xfrm>
            <a:off x="540000" y="2829072"/>
            <a:ext cx="1729125"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 name="Google Shape;66;p13"/>
          <p:cNvSpPr txBox="1">
            <a:spLocks noGrp="1"/>
          </p:cNvSpPr>
          <p:nvPr>
            <p:ph type="subTitle" idx="2"/>
          </p:nvPr>
        </p:nvSpPr>
        <p:spPr>
          <a:xfrm>
            <a:off x="2564452" y="2829072"/>
            <a:ext cx="1729125"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13"/>
          <p:cNvSpPr txBox="1">
            <a:spLocks noGrp="1"/>
          </p:cNvSpPr>
          <p:nvPr>
            <p:ph type="subTitle" idx="3"/>
          </p:nvPr>
        </p:nvSpPr>
        <p:spPr>
          <a:xfrm>
            <a:off x="4588909" y="2829072"/>
            <a:ext cx="1729125"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4" hasCustomPrompt="1"/>
          </p:nvPr>
        </p:nvSpPr>
        <p:spPr>
          <a:xfrm>
            <a:off x="1099913" y="1648223"/>
            <a:ext cx="609300" cy="813600"/>
          </a:xfrm>
          <a:prstGeom prst="rect">
            <a:avLst/>
          </a:prstGeom>
          <a:solidFill>
            <a:schemeClr val="accent3"/>
          </a:solidFill>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2"/>
                </a:solidFill>
              </a:defRPr>
            </a:lvl1pPr>
            <a:lvl2pPr lvl="1" rtl="0">
              <a:spcBef>
                <a:spcPts val="0"/>
              </a:spcBef>
              <a:spcAft>
                <a:spcPts val="0"/>
              </a:spcAft>
              <a:buSzPts val="3000"/>
              <a:buNone/>
              <a:defRPr sz="2250"/>
            </a:lvl2pPr>
            <a:lvl3pPr lvl="2" rtl="0">
              <a:spcBef>
                <a:spcPts val="0"/>
              </a:spcBef>
              <a:spcAft>
                <a:spcPts val="0"/>
              </a:spcAft>
              <a:buSzPts val="3000"/>
              <a:buNone/>
              <a:defRPr sz="2250"/>
            </a:lvl3pPr>
            <a:lvl4pPr lvl="3" rtl="0">
              <a:spcBef>
                <a:spcPts val="0"/>
              </a:spcBef>
              <a:spcAft>
                <a:spcPts val="0"/>
              </a:spcAft>
              <a:buSzPts val="3000"/>
              <a:buNone/>
              <a:defRPr sz="2250"/>
            </a:lvl4pPr>
            <a:lvl5pPr lvl="4" rtl="0">
              <a:spcBef>
                <a:spcPts val="0"/>
              </a:spcBef>
              <a:spcAft>
                <a:spcPts val="0"/>
              </a:spcAft>
              <a:buSzPts val="3000"/>
              <a:buNone/>
              <a:defRPr sz="2250"/>
            </a:lvl5pPr>
            <a:lvl6pPr lvl="5" rtl="0">
              <a:spcBef>
                <a:spcPts val="0"/>
              </a:spcBef>
              <a:spcAft>
                <a:spcPts val="0"/>
              </a:spcAft>
              <a:buSzPts val="3000"/>
              <a:buNone/>
              <a:defRPr sz="2250"/>
            </a:lvl6pPr>
            <a:lvl7pPr lvl="6" rtl="0">
              <a:spcBef>
                <a:spcPts val="0"/>
              </a:spcBef>
              <a:spcAft>
                <a:spcPts val="0"/>
              </a:spcAft>
              <a:buSzPts val="3000"/>
              <a:buNone/>
              <a:defRPr sz="2250"/>
            </a:lvl7pPr>
            <a:lvl8pPr lvl="7" rtl="0">
              <a:spcBef>
                <a:spcPts val="0"/>
              </a:spcBef>
              <a:spcAft>
                <a:spcPts val="0"/>
              </a:spcAft>
              <a:buSzPts val="3000"/>
              <a:buNone/>
              <a:defRPr sz="2250"/>
            </a:lvl8pPr>
            <a:lvl9pPr lvl="8" rtl="0">
              <a:spcBef>
                <a:spcPts val="0"/>
              </a:spcBef>
              <a:spcAft>
                <a:spcPts val="0"/>
              </a:spcAft>
              <a:buSzPts val="3000"/>
              <a:buNone/>
              <a:defRPr sz="2250"/>
            </a:lvl9pPr>
          </a:lstStyle>
          <a:p>
            <a:r>
              <a:t>xx%</a:t>
            </a:r>
          </a:p>
        </p:txBody>
      </p:sp>
      <p:sp>
        <p:nvSpPr>
          <p:cNvPr id="69" name="Google Shape;69;p13"/>
          <p:cNvSpPr txBox="1">
            <a:spLocks noGrp="1"/>
          </p:cNvSpPr>
          <p:nvPr>
            <p:ph type="title" idx="5" hasCustomPrompt="1"/>
          </p:nvPr>
        </p:nvSpPr>
        <p:spPr>
          <a:xfrm>
            <a:off x="3124370" y="1648208"/>
            <a:ext cx="609300" cy="813600"/>
          </a:xfrm>
          <a:prstGeom prst="rect">
            <a:avLst/>
          </a:prstGeom>
          <a:solidFill>
            <a:schemeClr val="accent3"/>
          </a:solidFill>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2"/>
                </a:solidFill>
              </a:defRPr>
            </a:lvl1pPr>
            <a:lvl2pPr lvl="1" rtl="0">
              <a:spcBef>
                <a:spcPts val="0"/>
              </a:spcBef>
              <a:spcAft>
                <a:spcPts val="0"/>
              </a:spcAft>
              <a:buSzPts val="3000"/>
              <a:buNone/>
              <a:defRPr sz="2250"/>
            </a:lvl2pPr>
            <a:lvl3pPr lvl="2" rtl="0">
              <a:spcBef>
                <a:spcPts val="0"/>
              </a:spcBef>
              <a:spcAft>
                <a:spcPts val="0"/>
              </a:spcAft>
              <a:buSzPts val="3000"/>
              <a:buNone/>
              <a:defRPr sz="2250"/>
            </a:lvl3pPr>
            <a:lvl4pPr lvl="3" rtl="0">
              <a:spcBef>
                <a:spcPts val="0"/>
              </a:spcBef>
              <a:spcAft>
                <a:spcPts val="0"/>
              </a:spcAft>
              <a:buSzPts val="3000"/>
              <a:buNone/>
              <a:defRPr sz="2250"/>
            </a:lvl4pPr>
            <a:lvl5pPr lvl="4" rtl="0">
              <a:spcBef>
                <a:spcPts val="0"/>
              </a:spcBef>
              <a:spcAft>
                <a:spcPts val="0"/>
              </a:spcAft>
              <a:buSzPts val="3000"/>
              <a:buNone/>
              <a:defRPr sz="2250"/>
            </a:lvl5pPr>
            <a:lvl6pPr lvl="5" rtl="0">
              <a:spcBef>
                <a:spcPts val="0"/>
              </a:spcBef>
              <a:spcAft>
                <a:spcPts val="0"/>
              </a:spcAft>
              <a:buSzPts val="3000"/>
              <a:buNone/>
              <a:defRPr sz="2250"/>
            </a:lvl6pPr>
            <a:lvl7pPr lvl="6" rtl="0">
              <a:spcBef>
                <a:spcPts val="0"/>
              </a:spcBef>
              <a:spcAft>
                <a:spcPts val="0"/>
              </a:spcAft>
              <a:buSzPts val="3000"/>
              <a:buNone/>
              <a:defRPr sz="2250"/>
            </a:lvl7pPr>
            <a:lvl8pPr lvl="7" rtl="0">
              <a:spcBef>
                <a:spcPts val="0"/>
              </a:spcBef>
              <a:spcAft>
                <a:spcPts val="0"/>
              </a:spcAft>
              <a:buSzPts val="3000"/>
              <a:buNone/>
              <a:defRPr sz="2250"/>
            </a:lvl8pPr>
            <a:lvl9pPr lvl="8" rtl="0">
              <a:spcBef>
                <a:spcPts val="0"/>
              </a:spcBef>
              <a:spcAft>
                <a:spcPts val="0"/>
              </a:spcAft>
              <a:buSzPts val="3000"/>
              <a:buNone/>
              <a:defRPr sz="2250"/>
            </a:lvl9pPr>
          </a:lstStyle>
          <a:p>
            <a:r>
              <a:t>xx%</a:t>
            </a:r>
          </a:p>
        </p:txBody>
      </p:sp>
      <p:sp>
        <p:nvSpPr>
          <p:cNvPr id="70" name="Google Shape;70;p13"/>
          <p:cNvSpPr txBox="1">
            <a:spLocks noGrp="1"/>
          </p:cNvSpPr>
          <p:nvPr>
            <p:ph type="title" idx="6" hasCustomPrompt="1"/>
          </p:nvPr>
        </p:nvSpPr>
        <p:spPr>
          <a:xfrm>
            <a:off x="5148788" y="1648161"/>
            <a:ext cx="609300" cy="813600"/>
          </a:xfrm>
          <a:prstGeom prst="rect">
            <a:avLst/>
          </a:prstGeom>
          <a:solidFill>
            <a:schemeClr val="accent3"/>
          </a:solidFill>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2"/>
                </a:solidFill>
              </a:defRPr>
            </a:lvl1pPr>
            <a:lvl2pPr lvl="1" rtl="0">
              <a:spcBef>
                <a:spcPts val="0"/>
              </a:spcBef>
              <a:spcAft>
                <a:spcPts val="0"/>
              </a:spcAft>
              <a:buSzPts val="3000"/>
              <a:buNone/>
              <a:defRPr sz="2250"/>
            </a:lvl2pPr>
            <a:lvl3pPr lvl="2" rtl="0">
              <a:spcBef>
                <a:spcPts val="0"/>
              </a:spcBef>
              <a:spcAft>
                <a:spcPts val="0"/>
              </a:spcAft>
              <a:buSzPts val="3000"/>
              <a:buNone/>
              <a:defRPr sz="2250"/>
            </a:lvl3pPr>
            <a:lvl4pPr lvl="3" rtl="0">
              <a:spcBef>
                <a:spcPts val="0"/>
              </a:spcBef>
              <a:spcAft>
                <a:spcPts val="0"/>
              </a:spcAft>
              <a:buSzPts val="3000"/>
              <a:buNone/>
              <a:defRPr sz="2250"/>
            </a:lvl4pPr>
            <a:lvl5pPr lvl="4" rtl="0">
              <a:spcBef>
                <a:spcPts val="0"/>
              </a:spcBef>
              <a:spcAft>
                <a:spcPts val="0"/>
              </a:spcAft>
              <a:buSzPts val="3000"/>
              <a:buNone/>
              <a:defRPr sz="2250"/>
            </a:lvl5pPr>
            <a:lvl6pPr lvl="5" rtl="0">
              <a:spcBef>
                <a:spcPts val="0"/>
              </a:spcBef>
              <a:spcAft>
                <a:spcPts val="0"/>
              </a:spcAft>
              <a:buSzPts val="3000"/>
              <a:buNone/>
              <a:defRPr sz="2250"/>
            </a:lvl6pPr>
            <a:lvl7pPr lvl="6" rtl="0">
              <a:spcBef>
                <a:spcPts val="0"/>
              </a:spcBef>
              <a:spcAft>
                <a:spcPts val="0"/>
              </a:spcAft>
              <a:buSzPts val="3000"/>
              <a:buNone/>
              <a:defRPr sz="2250"/>
            </a:lvl7pPr>
            <a:lvl8pPr lvl="7" rtl="0">
              <a:spcBef>
                <a:spcPts val="0"/>
              </a:spcBef>
              <a:spcAft>
                <a:spcPts val="0"/>
              </a:spcAft>
              <a:buSzPts val="3000"/>
              <a:buNone/>
              <a:defRPr sz="2250"/>
            </a:lvl8pPr>
            <a:lvl9pPr lvl="8" rtl="0">
              <a:spcBef>
                <a:spcPts val="0"/>
              </a:spcBef>
              <a:spcAft>
                <a:spcPts val="0"/>
              </a:spcAft>
              <a:buSzPts val="3000"/>
              <a:buNone/>
              <a:defRPr sz="2250"/>
            </a:lvl9pPr>
          </a:lstStyle>
          <a:p>
            <a:r>
              <a:t>xx%</a:t>
            </a:r>
          </a:p>
        </p:txBody>
      </p:sp>
      <p:sp>
        <p:nvSpPr>
          <p:cNvPr id="71" name="Google Shape;71;p13"/>
          <p:cNvSpPr txBox="1">
            <a:spLocks noGrp="1"/>
          </p:cNvSpPr>
          <p:nvPr>
            <p:ph type="subTitle" idx="7"/>
          </p:nvPr>
        </p:nvSpPr>
        <p:spPr>
          <a:xfrm>
            <a:off x="540000" y="2487258"/>
            <a:ext cx="1729125"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500" b="1">
                <a:latin typeface="Alata"/>
                <a:ea typeface="Alata"/>
                <a:cs typeface="Alata"/>
                <a:sym typeface="Alata"/>
              </a:defRPr>
            </a:lvl1pPr>
            <a:lvl2pPr lvl="1" algn="ctr" rtl="0">
              <a:lnSpc>
                <a:spcPct val="100000"/>
              </a:lnSpc>
              <a:spcBef>
                <a:spcPts val="0"/>
              </a:spcBef>
              <a:spcAft>
                <a:spcPts val="0"/>
              </a:spcAft>
              <a:buSzPts val="2400"/>
              <a:buFont typeface="Bebas Neue"/>
              <a:buNone/>
              <a:defRPr sz="18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18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18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18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18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18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18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1800">
                <a:latin typeface="Bebas Neue"/>
                <a:ea typeface="Bebas Neue"/>
                <a:cs typeface="Bebas Neue"/>
                <a:sym typeface="Bebas Neue"/>
              </a:defRPr>
            </a:lvl9pPr>
          </a:lstStyle>
          <a:p>
            <a:endParaRPr/>
          </a:p>
        </p:txBody>
      </p:sp>
      <p:sp>
        <p:nvSpPr>
          <p:cNvPr id="72" name="Google Shape;72;p13"/>
          <p:cNvSpPr txBox="1">
            <a:spLocks noGrp="1"/>
          </p:cNvSpPr>
          <p:nvPr>
            <p:ph type="subTitle" idx="8"/>
          </p:nvPr>
        </p:nvSpPr>
        <p:spPr>
          <a:xfrm>
            <a:off x="2564452" y="2487258"/>
            <a:ext cx="1729125"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500" b="1">
                <a:latin typeface="Alata"/>
                <a:ea typeface="Alata"/>
                <a:cs typeface="Alata"/>
                <a:sym typeface="Alata"/>
              </a:defRPr>
            </a:lvl1pPr>
            <a:lvl2pPr lvl="1" algn="ctr" rtl="0">
              <a:lnSpc>
                <a:spcPct val="100000"/>
              </a:lnSpc>
              <a:spcBef>
                <a:spcPts val="0"/>
              </a:spcBef>
              <a:spcAft>
                <a:spcPts val="0"/>
              </a:spcAft>
              <a:buSzPts val="2400"/>
              <a:buFont typeface="Bebas Neue"/>
              <a:buNone/>
              <a:defRPr sz="18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18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18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18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18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18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18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1800">
                <a:latin typeface="Bebas Neue"/>
                <a:ea typeface="Bebas Neue"/>
                <a:cs typeface="Bebas Neue"/>
                <a:sym typeface="Bebas Neue"/>
              </a:defRPr>
            </a:lvl9pPr>
          </a:lstStyle>
          <a:p>
            <a:endParaRPr/>
          </a:p>
        </p:txBody>
      </p:sp>
      <p:sp>
        <p:nvSpPr>
          <p:cNvPr id="73" name="Google Shape;73;p13"/>
          <p:cNvSpPr txBox="1">
            <a:spLocks noGrp="1"/>
          </p:cNvSpPr>
          <p:nvPr>
            <p:ph type="subTitle" idx="9"/>
          </p:nvPr>
        </p:nvSpPr>
        <p:spPr>
          <a:xfrm>
            <a:off x="4588909" y="2487258"/>
            <a:ext cx="1729125"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500" b="1">
                <a:latin typeface="Alata"/>
                <a:ea typeface="Alata"/>
                <a:cs typeface="Alata"/>
                <a:sym typeface="Alata"/>
              </a:defRPr>
            </a:lvl1pPr>
            <a:lvl2pPr lvl="1" algn="ctr" rtl="0">
              <a:lnSpc>
                <a:spcPct val="100000"/>
              </a:lnSpc>
              <a:spcBef>
                <a:spcPts val="0"/>
              </a:spcBef>
              <a:spcAft>
                <a:spcPts val="0"/>
              </a:spcAft>
              <a:buSzPts val="2400"/>
              <a:buFont typeface="Bebas Neue"/>
              <a:buNone/>
              <a:defRPr sz="18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18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18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18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18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18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18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1800">
                <a:latin typeface="Bebas Neue"/>
                <a:ea typeface="Bebas Neue"/>
                <a:cs typeface="Bebas Neue"/>
                <a:sym typeface="Bebas Neue"/>
              </a:defRPr>
            </a:lvl9pPr>
          </a:lstStyle>
          <a:p>
            <a:endParaRPr/>
          </a:p>
        </p:txBody>
      </p:sp>
      <p:grpSp>
        <p:nvGrpSpPr>
          <p:cNvPr id="74" name="Google Shape;74;p13"/>
          <p:cNvGrpSpPr/>
          <p:nvPr/>
        </p:nvGrpSpPr>
        <p:grpSpPr>
          <a:xfrm>
            <a:off x="6272217" y="-542942"/>
            <a:ext cx="402884" cy="1566165"/>
            <a:chOff x="8149430" y="-542942"/>
            <a:chExt cx="537179" cy="1566165"/>
          </a:xfrm>
        </p:grpSpPr>
        <p:sp>
          <p:nvSpPr>
            <p:cNvPr id="75" name="Google Shape;75;p13"/>
            <p:cNvSpPr/>
            <p:nvPr/>
          </p:nvSpPr>
          <p:spPr>
            <a:xfrm rot="10800000" flipH="1">
              <a:off x="8350193"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6" name="Google Shape;76;p13"/>
            <p:cNvSpPr/>
            <p:nvPr/>
          </p:nvSpPr>
          <p:spPr>
            <a:xfrm rot="10800000" flipH="1">
              <a:off x="8550955"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7" name="Google Shape;77;p13"/>
            <p:cNvSpPr/>
            <p:nvPr/>
          </p:nvSpPr>
          <p:spPr>
            <a:xfrm rot="10800000" flipH="1">
              <a:off x="8149430"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2">
  <p:cSld name="BLANK_1_1_1_1">
    <p:spTree>
      <p:nvGrpSpPr>
        <p:cNvPr id="1" name="Shape 89"/>
        <p:cNvGrpSpPr/>
        <p:nvPr/>
      </p:nvGrpSpPr>
      <p:grpSpPr>
        <a:xfrm>
          <a:off x="0" y="0"/>
          <a:ext cx="0" cy="0"/>
          <a:chOff x="0" y="0"/>
          <a:chExt cx="0" cy="0"/>
        </a:xfrm>
      </p:grpSpPr>
      <p:pic>
        <p:nvPicPr>
          <p:cNvPr id="90" name="Google Shape;90;p16"/>
          <p:cNvPicPr preferRelativeResize="0"/>
          <p:nvPr/>
        </p:nvPicPr>
        <p:blipFill rotWithShape="1">
          <a:blip r:embed="rId2">
            <a:alphaModFix amt="54000"/>
          </a:blip>
          <a:srcRect t="43313"/>
          <a:stretch/>
        </p:blipFill>
        <p:spPr>
          <a:xfrm>
            <a:off x="0" y="-39900"/>
            <a:ext cx="6858000" cy="5183400"/>
          </a:xfrm>
          <a:prstGeom prst="rect">
            <a:avLst/>
          </a:prstGeom>
          <a:noFill/>
          <a:ln>
            <a:noFill/>
          </a:ln>
        </p:spPr>
      </p:pic>
      <p:sp>
        <p:nvSpPr>
          <p:cNvPr id="91" name="Google Shape;91;p16"/>
          <p:cNvSpPr txBox="1">
            <a:spLocks noGrp="1"/>
          </p:cNvSpPr>
          <p:nvPr>
            <p:ph type="title"/>
          </p:nvPr>
        </p:nvSpPr>
        <p:spPr>
          <a:xfrm>
            <a:off x="540000" y="529375"/>
            <a:ext cx="577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2" name="Google Shape;92;p16"/>
          <p:cNvGrpSpPr/>
          <p:nvPr/>
        </p:nvGrpSpPr>
        <p:grpSpPr>
          <a:xfrm rot="-5400000">
            <a:off x="6411853" y="69795"/>
            <a:ext cx="537179" cy="919143"/>
            <a:chOff x="8149430" y="-542942"/>
            <a:chExt cx="537179" cy="1566165"/>
          </a:xfrm>
        </p:grpSpPr>
        <p:sp>
          <p:nvSpPr>
            <p:cNvPr id="93" name="Google Shape;93;p16"/>
            <p:cNvSpPr/>
            <p:nvPr/>
          </p:nvSpPr>
          <p:spPr>
            <a:xfrm rot="10800000" flipH="1">
              <a:off x="8350193"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4" name="Google Shape;94;p16"/>
            <p:cNvSpPr/>
            <p:nvPr/>
          </p:nvSpPr>
          <p:spPr>
            <a:xfrm rot="10800000" flipH="1">
              <a:off x="8550955"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5" name="Google Shape;95;p16"/>
            <p:cNvSpPr/>
            <p:nvPr/>
          </p:nvSpPr>
          <p:spPr>
            <a:xfrm rot="10800000" flipH="1">
              <a:off x="8149430"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nvGrpSpPr>
          <p:cNvPr id="96" name="Google Shape;96;p16"/>
          <p:cNvGrpSpPr/>
          <p:nvPr/>
        </p:nvGrpSpPr>
        <p:grpSpPr>
          <a:xfrm rot="5400000">
            <a:off x="6107819" y="4328850"/>
            <a:ext cx="845598" cy="263250"/>
            <a:chOff x="2385791" y="4534225"/>
            <a:chExt cx="845598" cy="351000"/>
          </a:xfrm>
        </p:grpSpPr>
        <p:sp>
          <p:nvSpPr>
            <p:cNvPr id="97" name="Google Shape;97;p16"/>
            <p:cNvSpPr/>
            <p:nvPr/>
          </p:nvSpPr>
          <p:spPr>
            <a:xfrm flipH="1">
              <a:off x="2880389" y="4534225"/>
              <a:ext cx="351000" cy="3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98" name="Google Shape;98;p16"/>
            <p:cNvSpPr/>
            <p:nvPr/>
          </p:nvSpPr>
          <p:spPr>
            <a:xfrm flipH="1">
              <a:off x="2385791" y="4534225"/>
              <a:ext cx="351000" cy="35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42"/>
        <p:cNvGrpSpPr/>
        <p:nvPr/>
      </p:nvGrpSpPr>
      <p:grpSpPr>
        <a:xfrm>
          <a:off x="0" y="0"/>
          <a:ext cx="0" cy="0"/>
          <a:chOff x="0" y="0"/>
          <a:chExt cx="0" cy="0"/>
        </a:xfrm>
      </p:grpSpPr>
      <p:pic>
        <p:nvPicPr>
          <p:cNvPr id="143" name="Google Shape;143;p22"/>
          <p:cNvPicPr preferRelativeResize="0"/>
          <p:nvPr/>
        </p:nvPicPr>
        <p:blipFill rotWithShape="1">
          <a:blip r:embed="rId2">
            <a:alphaModFix amt="54000"/>
          </a:blip>
          <a:srcRect t="43313"/>
          <a:stretch/>
        </p:blipFill>
        <p:spPr>
          <a:xfrm>
            <a:off x="0" y="-39900"/>
            <a:ext cx="6858000" cy="5183400"/>
          </a:xfrm>
          <a:prstGeom prst="rect">
            <a:avLst/>
          </a:prstGeom>
          <a:noFill/>
          <a:ln>
            <a:noFill/>
          </a:ln>
        </p:spPr>
      </p:pic>
      <p:sp>
        <p:nvSpPr>
          <p:cNvPr id="144" name="Google Shape;144;p22"/>
          <p:cNvSpPr txBox="1">
            <a:spLocks noGrp="1"/>
          </p:cNvSpPr>
          <p:nvPr>
            <p:ph type="title"/>
          </p:nvPr>
        </p:nvSpPr>
        <p:spPr>
          <a:xfrm>
            <a:off x="540000" y="529375"/>
            <a:ext cx="577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5" name="Google Shape;145;p22"/>
          <p:cNvSpPr txBox="1">
            <a:spLocks noGrp="1"/>
          </p:cNvSpPr>
          <p:nvPr>
            <p:ph type="subTitle" idx="1"/>
          </p:nvPr>
        </p:nvSpPr>
        <p:spPr>
          <a:xfrm>
            <a:off x="595969" y="2495632"/>
            <a:ext cx="1333575"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22"/>
          <p:cNvSpPr txBox="1">
            <a:spLocks noGrp="1"/>
          </p:cNvSpPr>
          <p:nvPr>
            <p:ph type="subTitle" idx="2"/>
          </p:nvPr>
        </p:nvSpPr>
        <p:spPr>
          <a:xfrm>
            <a:off x="595969" y="2166275"/>
            <a:ext cx="1333575"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500" b="1">
                <a:latin typeface="Alata"/>
                <a:ea typeface="Alata"/>
                <a:cs typeface="Alata"/>
                <a:sym typeface="Alata"/>
              </a:defRPr>
            </a:lvl1pPr>
            <a:lvl2pPr lvl="1" algn="ctr" rtl="0">
              <a:lnSpc>
                <a:spcPct val="100000"/>
              </a:lnSpc>
              <a:spcBef>
                <a:spcPts val="0"/>
              </a:spcBef>
              <a:spcAft>
                <a:spcPts val="0"/>
              </a:spcAft>
              <a:buSzPts val="2400"/>
              <a:buFont typeface="Bebas Neue"/>
              <a:buNone/>
              <a:defRPr sz="18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18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18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18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18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18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18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1800">
                <a:latin typeface="Bebas Neue"/>
                <a:ea typeface="Bebas Neue"/>
                <a:cs typeface="Bebas Neue"/>
                <a:sym typeface="Bebas Neue"/>
              </a:defRPr>
            </a:lvl9pPr>
          </a:lstStyle>
          <a:p>
            <a:endParaRPr/>
          </a:p>
        </p:txBody>
      </p:sp>
      <p:sp>
        <p:nvSpPr>
          <p:cNvPr id="147" name="Google Shape;147;p22"/>
          <p:cNvSpPr txBox="1">
            <a:spLocks noGrp="1"/>
          </p:cNvSpPr>
          <p:nvPr>
            <p:ph type="subTitle" idx="3"/>
          </p:nvPr>
        </p:nvSpPr>
        <p:spPr>
          <a:xfrm>
            <a:off x="2040131" y="2495632"/>
            <a:ext cx="1333575"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22"/>
          <p:cNvSpPr txBox="1">
            <a:spLocks noGrp="1"/>
          </p:cNvSpPr>
          <p:nvPr>
            <p:ph type="subTitle" idx="4"/>
          </p:nvPr>
        </p:nvSpPr>
        <p:spPr>
          <a:xfrm>
            <a:off x="2040131" y="2166275"/>
            <a:ext cx="1333575"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500" b="1">
                <a:latin typeface="Alata"/>
                <a:ea typeface="Alata"/>
                <a:cs typeface="Alata"/>
                <a:sym typeface="Alata"/>
              </a:defRPr>
            </a:lvl1pPr>
            <a:lvl2pPr lvl="1" algn="ctr" rtl="0">
              <a:lnSpc>
                <a:spcPct val="100000"/>
              </a:lnSpc>
              <a:spcBef>
                <a:spcPts val="0"/>
              </a:spcBef>
              <a:spcAft>
                <a:spcPts val="0"/>
              </a:spcAft>
              <a:buSzPts val="2400"/>
              <a:buFont typeface="Bebas Neue"/>
              <a:buNone/>
              <a:defRPr sz="18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18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18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18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18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18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18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1800">
                <a:latin typeface="Bebas Neue"/>
                <a:ea typeface="Bebas Neue"/>
                <a:cs typeface="Bebas Neue"/>
                <a:sym typeface="Bebas Neue"/>
              </a:defRPr>
            </a:lvl9pPr>
          </a:lstStyle>
          <a:p>
            <a:endParaRPr/>
          </a:p>
        </p:txBody>
      </p:sp>
      <p:sp>
        <p:nvSpPr>
          <p:cNvPr id="149" name="Google Shape;149;p22"/>
          <p:cNvSpPr txBox="1">
            <a:spLocks noGrp="1"/>
          </p:cNvSpPr>
          <p:nvPr>
            <p:ph type="subTitle" idx="5"/>
          </p:nvPr>
        </p:nvSpPr>
        <p:spPr>
          <a:xfrm>
            <a:off x="3484294" y="2495632"/>
            <a:ext cx="1333575"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2"/>
          <p:cNvSpPr txBox="1">
            <a:spLocks noGrp="1"/>
          </p:cNvSpPr>
          <p:nvPr>
            <p:ph type="subTitle" idx="6"/>
          </p:nvPr>
        </p:nvSpPr>
        <p:spPr>
          <a:xfrm>
            <a:off x="3484294" y="2166275"/>
            <a:ext cx="1333575"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500" b="1">
                <a:latin typeface="Alata"/>
                <a:ea typeface="Alata"/>
                <a:cs typeface="Alata"/>
                <a:sym typeface="Alata"/>
              </a:defRPr>
            </a:lvl1pPr>
            <a:lvl2pPr lvl="1" algn="ctr" rtl="0">
              <a:lnSpc>
                <a:spcPct val="100000"/>
              </a:lnSpc>
              <a:spcBef>
                <a:spcPts val="0"/>
              </a:spcBef>
              <a:spcAft>
                <a:spcPts val="0"/>
              </a:spcAft>
              <a:buSzPts val="2400"/>
              <a:buFont typeface="Bebas Neue"/>
              <a:buNone/>
              <a:defRPr sz="18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18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18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18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18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18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18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1800">
                <a:latin typeface="Bebas Neue"/>
                <a:ea typeface="Bebas Neue"/>
                <a:cs typeface="Bebas Neue"/>
                <a:sym typeface="Bebas Neue"/>
              </a:defRPr>
            </a:lvl9pPr>
          </a:lstStyle>
          <a:p>
            <a:endParaRPr/>
          </a:p>
        </p:txBody>
      </p:sp>
      <p:sp>
        <p:nvSpPr>
          <p:cNvPr id="151" name="Google Shape;151;p22"/>
          <p:cNvSpPr txBox="1">
            <a:spLocks noGrp="1"/>
          </p:cNvSpPr>
          <p:nvPr>
            <p:ph type="subTitle" idx="7"/>
          </p:nvPr>
        </p:nvSpPr>
        <p:spPr>
          <a:xfrm>
            <a:off x="4928456" y="2495632"/>
            <a:ext cx="1333575"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05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22"/>
          <p:cNvSpPr txBox="1">
            <a:spLocks noGrp="1"/>
          </p:cNvSpPr>
          <p:nvPr>
            <p:ph type="subTitle" idx="8"/>
          </p:nvPr>
        </p:nvSpPr>
        <p:spPr>
          <a:xfrm>
            <a:off x="4928456" y="2166275"/>
            <a:ext cx="1333575"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500" b="1">
                <a:latin typeface="Alata"/>
                <a:ea typeface="Alata"/>
                <a:cs typeface="Alata"/>
                <a:sym typeface="Alata"/>
              </a:defRPr>
            </a:lvl1pPr>
            <a:lvl2pPr lvl="1" algn="ctr" rtl="0">
              <a:lnSpc>
                <a:spcPct val="100000"/>
              </a:lnSpc>
              <a:spcBef>
                <a:spcPts val="0"/>
              </a:spcBef>
              <a:spcAft>
                <a:spcPts val="0"/>
              </a:spcAft>
              <a:buSzPts val="2400"/>
              <a:buFont typeface="Bebas Neue"/>
              <a:buNone/>
              <a:defRPr sz="18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18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18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18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18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18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18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1800">
                <a:latin typeface="Bebas Neue"/>
                <a:ea typeface="Bebas Neue"/>
                <a:cs typeface="Bebas Neue"/>
                <a:sym typeface="Bebas Neue"/>
              </a:defRPr>
            </a:lvl9pPr>
          </a:lstStyle>
          <a:p>
            <a:endParaRPr/>
          </a:p>
        </p:txBody>
      </p:sp>
      <p:grpSp>
        <p:nvGrpSpPr>
          <p:cNvPr id="153" name="Google Shape;153;p22"/>
          <p:cNvGrpSpPr/>
          <p:nvPr/>
        </p:nvGrpSpPr>
        <p:grpSpPr>
          <a:xfrm rot="-5400000" flipH="1">
            <a:off x="229034" y="4031233"/>
            <a:ext cx="537179" cy="1222079"/>
            <a:chOff x="8149430" y="-542942"/>
            <a:chExt cx="537179" cy="1566165"/>
          </a:xfrm>
        </p:grpSpPr>
        <p:sp>
          <p:nvSpPr>
            <p:cNvPr id="154" name="Google Shape;154;p22"/>
            <p:cNvSpPr/>
            <p:nvPr/>
          </p:nvSpPr>
          <p:spPr>
            <a:xfrm rot="10800000" flipH="1">
              <a:off x="8350193"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5" name="Google Shape;155;p22"/>
            <p:cNvSpPr/>
            <p:nvPr/>
          </p:nvSpPr>
          <p:spPr>
            <a:xfrm rot="10800000" flipH="1">
              <a:off x="8550955"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56" name="Google Shape;156;p22"/>
            <p:cNvSpPr/>
            <p:nvPr/>
          </p:nvSpPr>
          <p:spPr>
            <a:xfrm rot="10800000" flipH="1">
              <a:off x="8149430"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6"/>
        <p:cNvGrpSpPr/>
        <p:nvPr/>
      </p:nvGrpSpPr>
      <p:grpSpPr>
        <a:xfrm>
          <a:off x="0" y="0"/>
          <a:ext cx="0" cy="0"/>
          <a:chOff x="0" y="0"/>
          <a:chExt cx="0" cy="0"/>
        </a:xfrm>
      </p:grpSpPr>
      <p:pic>
        <p:nvPicPr>
          <p:cNvPr id="227" name="Google Shape;227;p28"/>
          <p:cNvPicPr preferRelativeResize="0"/>
          <p:nvPr/>
        </p:nvPicPr>
        <p:blipFill rotWithShape="1">
          <a:blip r:embed="rId2">
            <a:alphaModFix amt="54000"/>
          </a:blip>
          <a:srcRect t="43313"/>
          <a:stretch/>
        </p:blipFill>
        <p:spPr>
          <a:xfrm>
            <a:off x="0" y="-39900"/>
            <a:ext cx="6858000" cy="5183400"/>
          </a:xfrm>
          <a:prstGeom prst="rect">
            <a:avLst/>
          </a:prstGeom>
          <a:noFill/>
          <a:ln>
            <a:noFill/>
          </a:ln>
        </p:spPr>
      </p:pic>
      <p:grpSp>
        <p:nvGrpSpPr>
          <p:cNvPr id="228" name="Google Shape;228;p28"/>
          <p:cNvGrpSpPr/>
          <p:nvPr/>
        </p:nvGrpSpPr>
        <p:grpSpPr>
          <a:xfrm rot="10800000">
            <a:off x="4155511" y="-716992"/>
            <a:ext cx="402884" cy="1566165"/>
            <a:chOff x="8149430" y="-542942"/>
            <a:chExt cx="537179" cy="1566165"/>
          </a:xfrm>
        </p:grpSpPr>
        <p:sp>
          <p:nvSpPr>
            <p:cNvPr id="229" name="Google Shape;229;p28"/>
            <p:cNvSpPr/>
            <p:nvPr/>
          </p:nvSpPr>
          <p:spPr>
            <a:xfrm rot="10800000" flipH="1">
              <a:off x="8350193"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0" name="Google Shape;230;p28"/>
            <p:cNvSpPr/>
            <p:nvPr/>
          </p:nvSpPr>
          <p:spPr>
            <a:xfrm rot="10800000" flipH="1">
              <a:off x="8550955"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1" name="Google Shape;231;p28"/>
            <p:cNvSpPr/>
            <p:nvPr/>
          </p:nvSpPr>
          <p:spPr>
            <a:xfrm rot="10800000" flipH="1">
              <a:off x="8149430"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2"/>
        <p:cNvGrpSpPr/>
        <p:nvPr/>
      </p:nvGrpSpPr>
      <p:grpSpPr>
        <a:xfrm>
          <a:off x="0" y="0"/>
          <a:ext cx="0" cy="0"/>
          <a:chOff x="0" y="0"/>
          <a:chExt cx="0" cy="0"/>
        </a:xfrm>
      </p:grpSpPr>
      <p:pic>
        <p:nvPicPr>
          <p:cNvPr id="233" name="Google Shape;233;p29"/>
          <p:cNvPicPr preferRelativeResize="0"/>
          <p:nvPr/>
        </p:nvPicPr>
        <p:blipFill rotWithShape="1">
          <a:blip r:embed="rId2">
            <a:alphaModFix amt="54000"/>
          </a:blip>
          <a:srcRect t="43313"/>
          <a:stretch/>
        </p:blipFill>
        <p:spPr>
          <a:xfrm>
            <a:off x="0" y="-39900"/>
            <a:ext cx="6858000" cy="51834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4481" y="529375"/>
            <a:ext cx="5769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1pPr>
            <a:lvl2pPr lvl="1"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2pPr>
            <a:lvl3pPr lvl="2"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3pPr>
            <a:lvl4pPr lvl="3"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4pPr>
            <a:lvl5pPr lvl="4"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5pPr>
            <a:lvl6pPr lvl="5"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6pPr>
            <a:lvl7pPr lvl="6"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7pPr>
            <a:lvl8pPr lvl="7"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8pPr>
            <a:lvl9pPr lvl="8"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9pPr>
          </a:lstStyle>
          <a:p>
            <a:endParaRPr/>
          </a:p>
        </p:txBody>
      </p:sp>
      <p:sp>
        <p:nvSpPr>
          <p:cNvPr id="7" name="Google Shape;7;p1"/>
          <p:cNvSpPr txBox="1">
            <a:spLocks noGrp="1"/>
          </p:cNvSpPr>
          <p:nvPr>
            <p:ph type="body" idx="1"/>
          </p:nvPr>
        </p:nvSpPr>
        <p:spPr>
          <a:xfrm>
            <a:off x="544481" y="1152475"/>
            <a:ext cx="5769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Inter Tight"/>
              <a:buChar char="●"/>
              <a:defRPr>
                <a:solidFill>
                  <a:schemeClr val="dk1"/>
                </a:solidFill>
                <a:latin typeface="Inter Tight"/>
                <a:ea typeface="Inter Tight"/>
                <a:cs typeface="Inter Tight"/>
                <a:sym typeface="Inter Tight"/>
              </a:defRPr>
            </a:lvl1pPr>
            <a:lvl2pPr marL="914400" lvl="1" indent="-317500">
              <a:lnSpc>
                <a:spcPct val="100000"/>
              </a:lnSpc>
              <a:spcBef>
                <a:spcPts val="0"/>
              </a:spcBef>
              <a:spcAft>
                <a:spcPts val="0"/>
              </a:spcAft>
              <a:buClr>
                <a:schemeClr val="dk1"/>
              </a:buClr>
              <a:buSzPts val="1400"/>
              <a:buFont typeface="Inter Tight"/>
              <a:buChar char="○"/>
              <a:defRPr>
                <a:solidFill>
                  <a:schemeClr val="dk1"/>
                </a:solidFill>
                <a:latin typeface="Inter Tight"/>
                <a:ea typeface="Inter Tight"/>
                <a:cs typeface="Inter Tight"/>
                <a:sym typeface="Inter Tight"/>
              </a:defRPr>
            </a:lvl2pPr>
            <a:lvl3pPr marL="1371600" lvl="2" indent="-317500">
              <a:lnSpc>
                <a:spcPct val="100000"/>
              </a:lnSpc>
              <a:spcBef>
                <a:spcPts val="0"/>
              </a:spcBef>
              <a:spcAft>
                <a:spcPts val="0"/>
              </a:spcAft>
              <a:buClr>
                <a:schemeClr val="dk1"/>
              </a:buClr>
              <a:buSzPts val="1400"/>
              <a:buFont typeface="Inter Tight"/>
              <a:buChar char="■"/>
              <a:defRPr>
                <a:solidFill>
                  <a:schemeClr val="dk1"/>
                </a:solidFill>
                <a:latin typeface="Inter Tight"/>
                <a:ea typeface="Inter Tight"/>
                <a:cs typeface="Inter Tight"/>
                <a:sym typeface="Inter Tight"/>
              </a:defRPr>
            </a:lvl3pPr>
            <a:lvl4pPr marL="1828800" lvl="3" indent="-317500">
              <a:lnSpc>
                <a:spcPct val="100000"/>
              </a:lnSpc>
              <a:spcBef>
                <a:spcPts val="0"/>
              </a:spcBef>
              <a:spcAft>
                <a:spcPts val="0"/>
              </a:spcAft>
              <a:buClr>
                <a:schemeClr val="dk1"/>
              </a:buClr>
              <a:buSzPts val="1400"/>
              <a:buFont typeface="Inter Tight"/>
              <a:buChar char="●"/>
              <a:defRPr>
                <a:solidFill>
                  <a:schemeClr val="dk1"/>
                </a:solidFill>
                <a:latin typeface="Inter Tight"/>
                <a:ea typeface="Inter Tight"/>
                <a:cs typeface="Inter Tight"/>
                <a:sym typeface="Inter Tight"/>
              </a:defRPr>
            </a:lvl4pPr>
            <a:lvl5pPr marL="2286000" lvl="4" indent="-317500">
              <a:lnSpc>
                <a:spcPct val="100000"/>
              </a:lnSpc>
              <a:spcBef>
                <a:spcPts val="0"/>
              </a:spcBef>
              <a:spcAft>
                <a:spcPts val="0"/>
              </a:spcAft>
              <a:buClr>
                <a:schemeClr val="dk1"/>
              </a:buClr>
              <a:buSzPts val="1400"/>
              <a:buFont typeface="Inter Tight"/>
              <a:buChar char="○"/>
              <a:defRPr>
                <a:solidFill>
                  <a:schemeClr val="dk1"/>
                </a:solidFill>
                <a:latin typeface="Inter Tight"/>
                <a:ea typeface="Inter Tight"/>
                <a:cs typeface="Inter Tight"/>
                <a:sym typeface="Inter Tight"/>
              </a:defRPr>
            </a:lvl5pPr>
            <a:lvl6pPr marL="2743200" lvl="5" indent="-317500">
              <a:lnSpc>
                <a:spcPct val="100000"/>
              </a:lnSpc>
              <a:spcBef>
                <a:spcPts val="0"/>
              </a:spcBef>
              <a:spcAft>
                <a:spcPts val="0"/>
              </a:spcAft>
              <a:buClr>
                <a:schemeClr val="dk1"/>
              </a:buClr>
              <a:buSzPts val="1400"/>
              <a:buFont typeface="Inter Tight"/>
              <a:buChar char="■"/>
              <a:defRPr>
                <a:solidFill>
                  <a:schemeClr val="dk1"/>
                </a:solidFill>
                <a:latin typeface="Inter Tight"/>
                <a:ea typeface="Inter Tight"/>
                <a:cs typeface="Inter Tight"/>
                <a:sym typeface="Inter Tight"/>
              </a:defRPr>
            </a:lvl6pPr>
            <a:lvl7pPr marL="3200400" lvl="6" indent="-317500">
              <a:lnSpc>
                <a:spcPct val="100000"/>
              </a:lnSpc>
              <a:spcBef>
                <a:spcPts val="0"/>
              </a:spcBef>
              <a:spcAft>
                <a:spcPts val="0"/>
              </a:spcAft>
              <a:buClr>
                <a:schemeClr val="dk1"/>
              </a:buClr>
              <a:buSzPts val="1400"/>
              <a:buFont typeface="Inter Tight"/>
              <a:buChar char="●"/>
              <a:defRPr>
                <a:solidFill>
                  <a:schemeClr val="dk1"/>
                </a:solidFill>
                <a:latin typeface="Inter Tight"/>
                <a:ea typeface="Inter Tight"/>
                <a:cs typeface="Inter Tight"/>
                <a:sym typeface="Inter Tight"/>
              </a:defRPr>
            </a:lvl7pPr>
            <a:lvl8pPr marL="3657600" lvl="7" indent="-317500">
              <a:lnSpc>
                <a:spcPct val="100000"/>
              </a:lnSpc>
              <a:spcBef>
                <a:spcPts val="0"/>
              </a:spcBef>
              <a:spcAft>
                <a:spcPts val="0"/>
              </a:spcAft>
              <a:buClr>
                <a:schemeClr val="dk1"/>
              </a:buClr>
              <a:buSzPts val="1400"/>
              <a:buFont typeface="Inter Tight"/>
              <a:buChar char="○"/>
              <a:defRPr>
                <a:solidFill>
                  <a:schemeClr val="dk1"/>
                </a:solidFill>
                <a:latin typeface="Inter Tight"/>
                <a:ea typeface="Inter Tight"/>
                <a:cs typeface="Inter Tight"/>
                <a:sym typeface="Inter Tight"/>
              </a:defRPr>
            </a:lvl8pPr>
            <a:lvl9pPr marL="4114800" lvl="8" indent="-317500">
              <a:lnSpc>
                <a:spcPct val="100000"/>
              </a:lnSpc>
              <a:spcBef>
                <a:spcPts val="0"/>
              </a:spcBef>
              <a:spcAft>
                <a:spcPts val="0"/>
              </a:spcAft>
              <a:buClr>
                <a:schemeClr val="dk1"/>
              </a:buClr>
              <a:buSzPts val="1400"/>
              <a:buFont typeface="Inter Tight"/>
              <a:buChar char="■"/>
              <a:defRPr>
                <a:solidFill>
                  <a:schemeClr val="dk1"/>
                </a:solidFill>
                <a:latin typeface="Inter Tight"/>
                <a:ea typeface="Inter Tight"/>
                <a:cs typeface="Inter Tight"/>
                <a:sym typeface="Inter T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59" r:id="rId4"/>
    <p:sldLayoutId id="2147483662" r:id="rId5"/>
    <p:sldLayoutId id="2147483668" r:id="rId6"/>
    <p:sldLayoutId id="2147483674" r:id="rId7"/>
    <p:sldLayoutId id="214748367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3"/>
          <p:cNvSpPr txBox="1">
            <a:spLocks noGrp="1"/>
          </p:cNvSpPr>
          <p:nvPr>
            <p:ph type="ctrTitle"/>
          </p:nvPr>
        </p:nvSpPr>
        <p:spPr>
          <a:xfrm>
            <a:off x="544481" y="1708838"/>
            <a:ext cx="4099050" cy="1884825"/>
          </a:xfrm>
          <a:prstGeom prst="rect">
            <a:avLst/>
          </a:prstGeom>
        </p:spPr>
        <p:txBody>
          <a:bodyPr spcFirstLastPara="1" wrap="square" lIns="68569" tIns="68569" rIns="68569" bIns="68569" anchor="b" anchorCtr="0">
            <a:noAutofit/>
          </a:bodyPr>
          <a:lstStyle/>
          <a:p>
            <a:r>
              <a:rPr lang="en-US" altLang="zh-TW" dirty="0"/>
              <a:t>Data Visualization</a:t>
            </a:r>
            <a:br>
              <a:rPr lang="en-US" altLang="zh-TW" dirty="0"/>
            </a:br>
            <a:r>
              <a:rPr lang="en-US" altLang="zh-TW" sz="2100" dirty="0">
                <a:solidFill>
                  <a:schemeClr val="accent2"/>
                </a:solidFill>
              </a:rPr>
              <a:t>Take Home Assignment 1</a:t>
            </a:r>
            <a:endParaRPr dirty="0">
              <a:solidFill>
                <a:schemeClr val="accent2"/>
              </a:solidFill>
            </a:endParaRPr>
          </a:p>
        </p:txBody>
      </p:sp>
      <p:sp>
        <p:nvSpPr>
          <p:cNvPr id="245" name="Google Shape;245;p33"/>
          <p:cNvSpPr txBox="1">
            <a:spLocks noGrp="1"/>
          </p:cNvSpPr>
          <p:nvPr>
            <p:ph type="subTitle" idx="1"/>
          </p:nvPr>
        </p:nvSpPr>
        <p:spPr>
          <a:xfrm>
            <a:off x="544481" y="3635306"/>
            <a:ext cx="3265425" cy="356850"/>
          </a:xfrm>
          <a:prstGeom prst="rect">
            <a:avLst/>
          </a:prstGeom>
        </p:spPr>
        <p:txBody>
          <a:bodyPr spcFirstLastPara="1" wrap="square" lIns="68569" tIns="68569" rIns="68569" bIns="68569" anchor="t" anchorCtr="0">
            <a:noAutofit/>
          </a:bodyPr>
          <a:lstStyle/>
          <a:p>
            <a:pPr marL="0" indent="0"/>
            <a:r>
              <a:rPr lang="en-US" altLang="zh-TW" dirty="0"/>
              <a:t>M114020002 </a:t>
            </a:r>
            <a:r>
              <a:rPr lang="zh-TW" altLang="en-US" dirty="0">
                <a:latin typeface="Yozai Medium" panose="02000600000000000000" pitchFamily="2" charset="-122"/>
                <a:ea typeface="Yozai Medium" panose="02000600000000000000" pitchFamily="2" charset="-122"/>
              </a:rPr>
              <a:t>呂心慈</a:t>
            </a:r>
            <a:endParaRPr dirty="0">
              <a:latin typeface="Yozai Medium" panose="02000600000000000000" pitchFamily="2" charset="-122"/>
              <a:ea typeface="Yozai Medium" panose="02000600000000000000" pitchFamily="2" charset="-122"/>
            </a:endParaRPr>
          </a:p>
        </p:txBody>
      </p:sp>
      <p:grpSp>
        <p:nvGrpSpPr>
          <p:cNvPr id="246" name="Google Shape;246;p33"/>
          <p:cNvGrpSpPr/>
          <p:nvPr/>
        </p:nvGrpSpPr>
        <p:grpSpPr>
          <a:xfrm rot="-846442">
            <a:off x="3278086" y="3843077"/>
            <a:ext cx="828371" cy="204547"/>
            <a:chOff x="301275" y="1855975"/>
            <a:chExt cx="7065850" cy="1992000"/>
          </a:xfrm>
        </p:grpSpPr>
        <p:sp>
          <p:nvSpPr>
            <p:cNvPr id="247" name="Google Shape;247;p33"/>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48" name="Google Shape;248;p33"/>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49" name="Google Shape;249;p33"/>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50" name="Google Shape;250;p33"/>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51" name="Google Shape;251;p33"/>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52" name="Google Shape;252;p33"/>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53" name="Google Shape;253;p33"/>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54" name="Google Shape;254;p33"/>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55" name="Google Shape;255;p33"/>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56" name="Google Shape;256;p33"/>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57" name="Google Shape;257;p33"/>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58" name="Google Shape;258;p33"/>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59" name="Google Shape;259;p33"/>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60" name="Google Shape;260;p33"/>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61" name="Google Shape;261;p33"/>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62" name="Google Shape;262;p33"/>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63" name="Google Shape;263;p33"/>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64" name="Google Shape;264;p33"/>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65" name="Google Shape;265;p33"/>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66" name="Google Shape;266;p33"/>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67" name="Google Shape;267;p33"/>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68" name="Google Shape;268;p33"/>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69" name="Google Shape;269;p33"/>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70" name="Google Shape;270;p33"/>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71" name="Google Shape;271;p33"/>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72" name="Google Shape;272;p33"/>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73" name="Google Shape;273;p33"/>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74" name="Google Shape;274;p33"/>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grpSp>
      <p:pic>
        <p:nvPicPr>
          <p:cNvPr id="275" name="Google Shape;275;p33"/>
          <p:cNvPicPr preferRelativeResize="0"/>
          <p:nvPr/>
        </p:nvPicPr>
        <p:blipFill rotWithShape="1">
          <a:blip r:embed="rId3">
            <a:alphaModFix/>
          </a:blip>
          <a:srcRect r="6270"/>
          <a:stretch/>
        </p:blipFill>
        <p:spPr>
          <a:xfrm>
            <a:off x="5502808" y="2805300"/>
            <a:ext cx="810713" cy="1298231"/>
          </a:xfrm>
          <a:prstGeom prst="rect">
            <a:avLst/>
          </a:prstGeom>
          <a:noFill/>
          <a:ln>
            <a:noFill/>
          </a:ln>
          <a:effectLst>
            <a:outerShdw blurRad="14288" dist="9525" dir="4860000" algn="bl" rotWithShape="0">
              <a:srgbClr val="000000">
                <a:alpha val="25000"/>
              </a:srgbClr>
            </a:outerShdw>
          </a:effectLst>
        </p:spPr>
      </p:pic>
      <p:pic>
        <p:nvPicPr>
          <p:cNvPr id="276" name="Google Shape;276;p33"/>
          <p:cNvPicPr preferRelativeResize="0"/>
          <p:nvPr/>
        </p:nvPicPr>
        <p:blipFill>
          <a:blip r:embed="rId4">
            <a:alphaModFix/>
          </a:blip>
          <a:stretch>
            <a:fillRect/>
          </a:stretch>
        </p:blipFill>
        <p:spPr>
          <a:xfrm>
            <a:off x="4734364" y="1626206"/>
            <a:ext cx="1579193" cy="1052528"/>
          </a:xfrm>
          <a:prstGeom prst="rect">
            <a:avLst/>
          </a:prstGeom>
          <a:noFill/>
          <a:ln>
            <a:noFill/>
          </a:ln>
          <a:effectLst>
            <a:outerShdw blurRad="14288" dist="9525" dir="4860000" algn="bl" rotWithShape="0">
              <a:srgbClr val="000000">
                <a:alpha val="25000"/>
              </a:srgbClr>
            </a:outerShdw>
          </a:effectLst>
        </p:spPr>
      </p:pic>
      <p:pic>
        <p:nvPicPr>
          <p:cNvPr id="277" name="Google Shape;277;p33"/>
          <p:cNvPicPr preferRelativeResize="0"/>
          <p:nvPr/>
        </p:nvPicPr>
        <p:blipFill rotWithShape="1">
          <a:blip r:embed="rId5">
            <a:alphaModFix/>
          </a:blip>
          <a:srcRect l="21758" t="5783" r="13600" b="5783"/>
          <a:stretch/>
        </p:blipFill>
        <p:spPr>
          <a:xfrm>
            <a:off x="4734319" y="3448886"/>
            <a:ext cx="638210" cy="654645"/>
          </a:xfrm>
          <a:prstGeom prst="rect">
            <a:avLst/>
          </a:prstGeom>
          <a:noFill/>
          <a:ln>
            <a:noFill/>
          </a:ln>
          <a:effectLst>
            <a:outerShdw blurRad="14288" dist="9525" dir="4860000" algn="bl" rotWithShape="0">
              <a:srgbClr val="000000">
                <a:alpha val="25000"/>
              </a:srgbClr>
            </a:outerShdw>
          </a:effectLst>
        </p:spPr>
      </p:pic>
      <p:sp>
        <p:nvSpPr>
          <p:cNvPr id="278" name="Google Shape;278;p33"/>
          <p:cNvSpPr/>
          <p:nvPr/>
        </p:nvSpPr>
        <p:spPr>
          <a:xfrm>
            <a:off x="5475019" y="1551169"/>
            <a:ext cx="97875" cy="97875"/>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68569" tIns="68569" rIns="68569" bIns="68569" anchor="ctr" anchorCtr="0">
            <a:noAutofit/>
          </a:bodyPr>
          <a:lstStyle/>
          <a:p>
            <a:endParaRPr sz="1050"/>
          </a:p>
        </p:txBody>
      </p:sp>
      <p:grpSp>
        <p:nvGrpSpPr>
          <p:cNvPr id="279" name="Google Shape;279;p33"/>
          <p:cNvGrpSpPr/>
          <p:nvPr/>
        </p:nvGrpSpPr>
        <p:grpSpPr>
          <a:xfrm rot="-7606" flipH="1">
            <a:off x="4813892" y="3355629"/>
            <a:ext cx="479066" cy="126243"/>
            <a:chOff x="301275" y="1855975"/>
            <a:chExt cx="7065850" cy="1992000"/>
          </a:xfrm>
        </p:grpSpPr>
        <p:sp>
          <p:nvSpPr>
            <p:cNvPr id="280" name="Google Shape;280;p33"/>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81" name="Google Shape;281;p33"/>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82" name="Google Shape;282;p33"/>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83" name="Google Shape;283;p33"/>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84" name="Google Shape;284;p33"/>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85" name="Google Shape;285;p33"/>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86" name="Google Shape;286;p33"/>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87" name="Google Shape;287;p33"/>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88" name="Google Shape;288;p33"/>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89" name="Google Shape;289;p33"/>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90" name="Google Shape;290;p33"/>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91" name="Google Shape;291;p33"/>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92" name="Google Shape;292;p33"/>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93" name="Google Shape;293;p33"/>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94" name="Google Shape;294;p33"/>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95" name="Google Shape;295;p33"/>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96" name="Google Shape;296;p33"/>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97" name="Google Shape;297;p33"/>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98" name="Google Shape;298;p33"/>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299" name="Google Shape;299;p33"/>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00" name="Google Shape;300;p33"/>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01" name="Google Shape;301;p33"/>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02" name="Google Shape;302;p33"/>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03" name="Google Shape;303;p33"/>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04" name="Google Shape;304;p33"/>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05" name="Google Shape;305;p33"/>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06" name="Google Shape;306;p33"/>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07" name="Google Shape;307;p33"/>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grpSp>
      <p:grpSp>
        <p:nvGrpSpPr>
          <p:cNvPr id="308" name="Google Shape;308;p33"/>
          <p:cNvGrpSpPr/>
          <p:nvPr/>
        </p:nvGrpSpPr>
        <p:grpSpPr>
          <a:xfrm rot="-1808271" flipH="1">
            <a:off x="5331160" y="2767368"/>
            <a:ext cx="479189" cy="126308"/>
            <a:chOff x="301275" y="1855975"/>
            <a:chExt cx="7065850" cy="1992000"/>
          </a:xfrm>
        </p:grpSpPr>
        <p:sp>
          <p:nvSpPr>
            <p:cNvPr id="309" name="Google Shape;309;p33"/>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10" name="Google Shape;310;p33"/>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11" name="Google Shape;311;p33"/>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12" name="Google Shape;312;p33"/>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13" name="Google Shape;313;p33"/>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14" name="Google Shape;314;p33"/>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15" name="Google Shape;315;p33"/>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16" name="Google Shape;316;p33"/>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17" name="Google Shape;317;p33"/>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18" name="Google Shape;318;p33"/>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19" name="Google Shape;319;p33"/>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20" name="Google Shape;320;p33"/>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21" name="Google Shape;321;p33"/>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22" name="Google Shape;322;p33"/>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23" name="Google Shape;323;p33"/>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24" name="Google Shape;324;p33"/>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25" name="Google Shape;325;p33"/>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26" name="Google Shape;326;p33"/>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27" name="Google Shape;327;p33"/>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28" name="Google Shape;328;p33"/>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29" name="Google Shape;329;p33"/>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30" name="Google Shape;330;p33"/>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31" name="Google Shape;331;p33"/>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32" name="Google Shape;332;p33"/>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33" name="Google Shape;333;p33"/>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34" name="Google Shape;334;p33"/>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35" name="Google Shape;335;p33"/>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336" name="Google Shape;336;p33"/>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grpSp>
      <p:sp>
        <p:nvSpPr>
          <p:cNvPr id="337" name="Google Shape;337;p33"/>
          <p:cNvSpPr/>
          <p:nvPr/>
        </p:nvSpPr>
        <p:spPr>
          <a:xfrm flipH="1">
            <a:off x="4965582" y="2554276"/>
            <a:ext cx="557003" cy="648731"/>
          </a:xfrm>
          <a:custGeom>
            <a:avLst/>
            <a:gdLst/>
            <a:ahLst/>
            <a:cxnLst/>
            <a:rect l="l" t="t" r="r" b="b"/>
            <a:pathLst>
              <a:path w="36775" h="34599" extrusionOk="0">
                <a:moveTo>
                  <a:pt x="0" y="34306"/>
                </a:moveTo>
                <a:cubicBezTo>
                  <a:pt x="11506" y="35746"/>
                  <a:pt x="25043" y="31659"/>
                  <a:pt x="32965" y="23190"/>
                </a:cubicBezTo>
                <a:cubicBezTo>
                  <a:pt x="38252" y="17538"/>
                  <a:pt x="38114" y="4497"/>
                  <a:pt x="31815" y="0"/>
                </a:cubicBezTo>
              </a:path>
            </a:pathLst>
          </a:custGeom>
          <a:noFill/>
          <a:ln w="19050" cap="rnd" cmpd="sng">
            <a:solidFill>
              <a:schemeClr val="dk1"/>
            </a:solidFill>
            <a:prstDash val="solid"/>
            <a:round/>
            <a:headEnd type="none" w="med" len="med"/>
            <a:tailEnd type="triangle" w="med" len="med"/>
          </a:ln>
        </p:spPr>
      </p:sp>
      <p:sp>
        <p:nvSpPr>
          <p:cNvPr id="338" name="Google Shape;338;p33"/>
          <p:cNvSpPr/>
          <p:nvPr/>
        </p:nvSpPr>
        <p:spPr>
          <a:xfrm>
            <a:off x="4730606" y="1039975"/>
            <a:ext cx="815850" cy="459675"/>
          </a:xfrm>
          <a:prstGeom prst="rect">
            <a:avLst/>
          </a:prstGeom>
          <a:solidFill>
            <a:schemeClr val="accent3"/>
          </a:solidFill>
          <a:ln>
            <a:noFill/>
          </a:ln>
          <a:effectLst>
            <a:outerShdw blurRad="14288" dist="9525" dir="4860000" algn="bl" rotWithShape="0">
              <a:srgbClr val="000000">
                <a:alpha val="25000"/>
              </a:srgbClr>
            </a:outerShdw>
          </a:effectLst>
        </p:spPr>
        <p:txBody>
          <a:bodyPr spcFirstLastPara="1" wrap="square" lIns="68569" tIns="68569" rIns="68569" bIns="68569" anchor="ctr" anchorCtr="0">
            <a:noAutofit/>
          </a:bodyPr>
          <a:lstStyle/>
          <a:p>
            <a:r>
              <a:rPr lang="en-US" sz="900" dirty="0">
                <a:solidFill>
                  <a:schemeClr val="dk1"/>
                </a:solidFill>
                <a:latin typeface="Inter Tight"/>
                <a:ea typeface="Inter Tight"/>
                <a:cs typeface="Inter Tight"/>
                <a:sym typeface="Inter Tight"/>
              </a:rPr>
              <a:t>Company</a:t>
            </a:r>
          </a:p>
          <a:p>
            <a:r>
              <a:rPr lang="en-US" sz="900" dirty="0">
                <a:solidFill>
                  <a:schemeClr val="dk1"/>
                </a:solidFill>
                <a:latin typeface="Inter Tight"/>
                <a:ea typeface="Inter Tight"/>
                <a:cs typeface="Inter Tight"/>
                <a:sym typeface="Inter Tight"/>
              </a:rPr>
              <a:t>data</a:t>
            </a:r>
            <a:endParaRPr sz="900" dirty="0">
              <a:solidFill>
                <a:schemeClr val="dk1"/>
              </a:solidFill>
              <a:latin typeface="Inter Tight"/>
              <a:ea typeface="Inter Tight"/>
              <a:cs typeface="Inter Tight"/>
              <a:sym typeface="Inter Tight"/>
            </a:endParaRPr>
          </a:p>
        </p:txBody>
      </p:sp>
      <p:grpSp>
        <p:nvGrpSpPr>
          <p:cNvPr id="339" name="Google Shape;339;p33"/>
          <p:cNvGrpSpPr/>
          <p:nvPr/>
        </p:nvGrpSpPr>
        <p:grpSpPr>
          <a:xfrm rot="1350463" flipH="1">
            <a:off x="5272549" y="970584"/>
            <a:ext cx="478984" cy="126243"/>
            <a:chOff x="301275" y="1855975"/>
            <a:chExt cx="7065850" cy="1992000"/>
          </a:xfrm>
        </p:grpSpPr>
        <p:sp>
          <p:nvSpPr>
            <p:cNvPr id="340" name="Google Shape;340;p33"/>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41" name="Google Shape;341;p33"/>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42" name="Google Shape;342;p33"/>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43" name="Google Shape;343;p33"/>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44" name="Google Shape;344;p33"/>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45" name="Google Shape;345;p33"/>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46" name="Google Shape;346;p33"/>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47" name="Google Shape;347;p33"/>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48" name="Google Shape;348;p33"/>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49" name="Google Shape;349;p33"/>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50" name="Google Shape;350;p33"/>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51" name="Google Shape;351;p33"/>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52" name="Google Shape;352;p33"/>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53" name="Google Shape;353;p33"/>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54" name="Google Shape;354;p33"/>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55" name="Google Shape;355;p33"/>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56" name="Google Shape;356;p33"/>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57" name="Google Shape;357;p33"/>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58" name="Google Shape;358;p33"/>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59" name="Google Shape;359;p33"/>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60" name="Google Shape;360;p33"/>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61" name="Google Shape;361;p33"/>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62" name="Google Shape;362;p33"/>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63" name="Google Shape;363;p33"/>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64" name="Google Shape;364;p33"/>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65" name="Google Shape;365;p33"/>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66" name="Google Shape;366;p33"/>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67" name="Google Shape;367;p33"/>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grpSp>
      <p:sp>
        <p:nvSpPr>
          <p:cNvPr id="368" name="Google Shape;368;p33"/>
          <p:cNvSpPr/>
          <p:nvPr/>
        </p:nvSpPr>
        <p:spPr>
          <a:xfrm>
            <a:off x="3481031" y="1100778"/>
            <a:ext cx="1187700" cy="459663"/>
          </a:xfrm>
          <a:custGeom>
            <a:avLst/>
            <a:gdLst/>
            <a:ahLst/>
            <a:cxnLst/>
            <a:rect l="l" t="t" r="r" b="b"/>
            <a:pathLst>
              <a:path w="63344" h="17486" extrusionOk="0">
                <a:moveTo>
                  <a:pt x="63344" y="2551"/>
                </a:moveTo>
                <a:cubicBezTo>
                  <a:pt x="42298" y="-2709"/>
                  <a:pt x="12039" y="-561"/>
                  <a:pt x="0" y="17486"/>
                </a:cubicBezTo>
              </a:path>
            </a:pathLst>
          </a:custGeom>
          <a:noFill/>
          <a:ln w="19050" cap="rnd" cmpd="sng">
            <a:solidFill>
              <a:schemeClr val="dk1"/>
            </a:solidFill>
            <a:prstDash val="solid"/>
            <a:round/>
            <a:headEnd type="none" w="med" len="med"/>
            <a:tailEnd type="triangle" w="med" len="med"/>
          </a:ln>
        </p:spPr>
      </p:sp>
      <p:sp>
        <p:nvSpPr>
          <p:cNvPr id="369" name="Google Shape;369;p33"/>
          <p:cNvSpPr/>
          <p:nvPr/>
        </p:nvSpPr>
        <p:spPr>
          <a:xfrm rot="-5400000" flipH="1">
            <a:off x="548250" y="5414120"/>
            <a:ext cx="12797" cy="20339"/>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68569" tIns="68569" rIns="68569" bIns="68569" anchor="ctr" anchorCtr="0">
            <a:noAutofit/>
          </a:bodyPr>
          <a:lstStyle/>
          <a:p>
            <a:endParaRPr sz="1050"/>
          </a:p>
        </p:txBody>
      </p:sp>
      <p:sp>
        <p:nvSpPr>
          <p:cNvPr id="370" name="Google Shape;370;p33"/>
          <p:cNvSpPr/>
          <p:nvPr/>
        </p:nvSpPr>
        <p:spPr>
          <a:xfrm rot="-5400000" flipH="1">
            <a:off x="564810" y="5417722"/>
            <a:ext cx="176" cy="176"/>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68569" tIns="68569" rIns="68569" bIns="68569" anchor="ctr" anchorCtr="0">
            <a:noAutofit/>
          </a:bodyPr>
          <a:lstStyle/>
          <a:p>
            <a:endParaRPr sz="1050"/>
          </a:p>
        </p:txBody>
      </p:sp>
      <p:sp>
        <p:nvSpPr>
          <p:cNvPr id="371" name="Google Shape;371;p33"/>
          <p:cNvSpPr/>
          <p:nvPr/>
        </p:nvSpPr>
        <p:spPr>
          <a:xfrm rot="-5400000" flipH="1">
            <a:off x="2210468" y="5413459"/>
            <a:ext cx="4437" cy="5744"/>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68569" tIns="68569" rIns="68569" bIns="68569" anchor="ctr" anchorCtr="0">
            <a:noAutofit/>
          </a:bodyPr>
          <a:lstStyle/>
          <a:p>
            <a:endParaRPr sz="1050"/>
          </a:p>
        </p:txBody>
      </p:sp>
      <p:sp>
        <p:nvSpPr>
          <p:cNvPr id="372" name="Google Shape;372;p33"/>
          <p:cNvSpPr/>
          <p:nvPr/>
        </p:nvSpPr>
        <p:spPr>
          <a:xfrm rot="-5400000" flipH="1">
            <a:off x="806314" y="5617073"/>
            <a:ext cx="1814" cy="13126"/>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68569" tIns="68569" rIns="68569" bIns="68569" anchor="ctr" anchorCtr="0">
            <a:noAutofit/>
          </a:bodyPr>
          <a:lstStyle/>
          <a:p>
            <a:endParaRPr sz="1050"/>
          </a:p>
        </p:txBody>
      </p:sp>
      <p:sp>
        <p:nvSpPr>
          <p:cNvPr id="373" name="Google Shape;373;p33"/>
          <p:cNvSpPr/>
          <p:nvPr/>
        </p:nvSpPr>
        <p:spPr>
          <a:xfrm rot="-5400000" flipH="1">
            <a:off x="813780" y="5622565"/>
            <a:ext cx="169" cy="176"/>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68569" tIns="68569" rIns="68569" bIns="68569" anchor="ctr" anchorCtr="0">
            <a:noAutofit/>
          </a:bodyPr>
          <a:lstStyle/>
          <a:p>
            <a:endParaRPr sz="1050"/>
          </a:p>
        </p:txBody>
      </p:sp>
      <p:sp>
        <p:nvSpPr>
          <p:cNvPr id="374" name="Google Shape;374;p33"/>
          <p:cNvSpPr/>
          <p:nvPr/>
        </p:nvSpPr>
        <p:spPr>
          <a:xfrm rot="-5400000" flipH="1">
            <a:off x="1762401" y="5679810"/>
            <a:ext cx="1155" cy="377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68569" tIns="68569" rIns="68569" bIns="68569" anchor="ctr" anchorCtr="0">
            <a:noAutofit/>
          </a:bodyPr>
          <a:lstStyle/>
          <a:p>
            <a:endParaRPr sz="1050"/>
          </a:p>
        </p:txBody>
      </p:sp>
      <p:sp>
        <p:nvSpPr>
          <p:cNvPr id="375" name="Google Shape;375;p33"/>
          <p:cNvSpPr/>
          <p:nvPr/>
        </p:nvSpPr>
        <p:spPr>
          <a:xfrm rot="-5400000" flipH="1">
            <a:off x="808368" y="5709162"/>
            <a:ext cx="2792" cy="16576"/>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68569" tIns="68569" rIns="68569" bIns="68569" anchor="ctr" anchorCtr="0">
            <a:noAutofit/>
          </a:bodyPr>
          <a:lstStyle/>
          <a:p>
            <a:endParaRPr sz="1050"/>
          </a:p>
        </p:txBody>
      </p:sp>
      <p:sp>
        <p:nvSpPr>
          <p:cNvPr id="376" name="Google Shape;376;p33"/>
          <p:cNvSpPr/>
          <p:nvPr/>
        </p:nvSpPr>
        <p:spPr>
          <a:xfrm rot="-5400000" flipH="1">
            <a:off x="818204" y="5715894"/>
            <a:ext cx="8" cy="32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68569" tIns="68569" rIns="68569" bIns="68569" anchor="ctr" anchorCtr="0">
            <a:noAutofit/>
          </a:bodyPr>
          <a:lstStyle/>
          <a:p>
            <a:endParaRPr sz="1050"/>
          </a:p>
        </p:txBody>
      </p:sp>
      <p:sp>
        <p:nvSpPr>
          <p:cNvPr id="377" name="Google Shape;377;p33"/>
          <p:cNvSpPr/>
          <p:nvPr/>
        </p:nvSpPr>
        <p:spPr>
          <a:xfrm rot="-5400000" flipH="1">
            <a:off x="2037281" y="5725735"/>
            <a:ext cx="987" cy="5247"/>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68569" tIns="68569" rIns="68569" bIns="68569" anchor="ctr" anchorCtr="0">
            <a:noAutofit/>
          </a:bodyPr>
          <a:lstStyle/>
          <a:p>
            <a:endParaRPr sz="1050"/>
          </a:p>
        </p:txBody>
      </p:sp>
      <p:grpSp>
        <p:nvGrpSpPr>
          <p:cNvPr id="378" name="Google Shape;378;p33"/>
          <p:cNvGrpSpPr/>
          <p:nvPr/>
        </p:nvGrpSpPr>
        <p:grpSpPr>
          <a:xfrm>
            <a:off x="453031" y="883763"/>
            <a:ext cx="1435338" cy="870806"/>
            <a:chOff x="604041" y="321101"/>
            <a:chExt cx="1913784" cy="1161074"/>
          </a:xfrm>
        </p:grpSpPr>
        <p:sp>
          <p:nvSpPr>
            <p:cNvPr id="379" name="Google Shape;379;p33"/>
            <p:cNvSpPr/>
            <p:nvPr/>
          </p:nvSpPr>
          <p:spPr>
            <a:xfrm>
              <a:off x="811125" y="529375"/>
              <a:ext cx="1706700" cy="952800"/>
            </a:xfrm>
            <a:prstGeom prst="rect">
              <a:avLst/>
            </a:prstGeom>
            <a:solidFill>
              <a:schemeClr val="accent3"/>
            </a:solidFill>
            <a:ln>
              <a:noFill/>
            </a:ln>
            <a:effectLst>
              <a:outerShdw blurRad="14288" dist="9525" dir="4860000" algn="bl" rotWithShape="0">
                <a:srgbClr val="000000">
                  <a:alpha val="25000"/>
                </a:srgbClr>
              </a:outerShdw>
            </a:effectLst>
          </p:spPr>
          <p:txBody>
            <a:bodyPr spcFirstLastPara="1" wrap="square" lIns="68569" tIns="68569" rIns="68569" bIns="68569" anchor="ctr" anchorCtr="0">
              <a:noAutofit/>
            </a:bodyPr>
            <a:lstStyle/>
            <a:p>
              <a:endParaRPr sz="900">
                <a:latin typeface="Inter Tight"/>
                <a:ea typeface="Inter Tight"/>
                <a:cs typeface="Inter Tight"/>
                <a:sym typeface="Inter Tight"/>
              </a:endParaRPr>
            </a:p>
          </p:txBody>
        </p:sp>
        <p:grpSp>
          <p:nvGrpSpPr>
            <p:cNvPr id="380" name="Google Shape;380;p33"/>
            <p:cNvGrpSpPr/>
            <p:nvPr/>
          </p:nvGrpSpPr>
          <p:grpSpPr>
            <a:xfrm rot="-1808271" flipH="1">
              <a:off x="602987" y="470199"/>
              <a:ext cx="638919" cy="168410"/>
              <a:chOff x="301275" y="1855975"/>
              <a:chExt cx="7065850" cy="1992000"/>
            </a:xfrm>
          </p:grpSpPr>
          <p:sp>
            <p:nvSpPr>
              <p:cNvPr id="381" name="Google Shape;381;p33"/>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82" name="Google Shape;382;p33"/>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83" name="Google Shape;383;p33"/>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84" name="Google Shape;384;p33"/>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85" name="Google Shape;385;p33"/>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86" name="Google Shape;386;p33"/>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87" name="Google Shape;387;p33"/>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88" name="Google Shape;388;p33"/>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89" name="Google Shape;389;p33"/>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90" name="Google Shape;390;p33"/>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91" name="Google Shape;391;p33"/>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92" name="Google Shape;392;p33"/>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93" name="Google Shape;393;p33"/>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94" name="Google Shape;394;p33"/>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95" name="Google Shape;395;p33"/>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96" name="Google Shape;396;p33"/>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97" name="Google Shape;397;p33"/>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98" name="Google Shape;398;p33"/>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399" name="Google Shape;399;p33"/>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00" name="Google Shape;400;p33"/>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01" name="Google Shape;401;p33"/>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02" name="Google Shape;402;p33"/>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03" name="Google Shape;403;p33"/>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04" name="Google Shape;404;p33"/>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05" name="Google Shape;405;p33"/>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06" name="Google Shape;406;p33"/>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07" name="Google Shape;407;p33"/>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08" name="Google Shape;408;p33"/>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grpSp>
      </p:grpSp>
      <p:grpSp>
        <p:nvGrpSpPr>
          <p:cNvPr id="409" name="Google Shape;409;p33"/>
          <p:cNvGrpSpPr/>
          <p:nvPr/>
        </p:nvGrpSpPr>
        <p:grpSpPr>
          <a:xfrm>
            <a:off x="720019" y="1244100"/>
            <a:ext cx="1005147" cy="263250"/>
            <a:chOff x="960025" y="801550"/>
            <a:chExt cx="1340196" cy="351000"/>
          </a:xfrm>
        </p:grpSpPr>
        <p:sp>
          <p:nvSpPr>
            <p:cNvPr id="410" name="Google Shape;410;p33"/>
            <p:cNvSpPr/>
            <p:nvPr/>
          </p:nvSpPr>
          <p:spPr>
            <a:xfrm>
              <a:off x="960025" y="801550"/>
              <a:ext cx="351000" cy="351000"/>
            </a:xfrm>
            <a:prstGeom prst="ellipse">
              <a:avLst/>
            </a:prstGeom>
            <a:solidFill>
              <a:schemeClr val="accent1"/>
            </a:solidFill>
            <a:ln>
              <a:noFill/>
            </a:ln>
          </p:spPr>
          <p:txBody>
            <a:bodyPr spcFirstLastPara="1" wrap="square" lIns="68569" tIns="68569" rIns="68569" bIns="68569" anchor="ctr" anchorCtr="0">
              <a:noAutofit/>
            </a:bodyPr>
            <a:lstStyle/>
            <a:p>
              <a:endParaRPr sz="1050"/>
            </a:p>
          </p:txBody>
        </p:sp>
        <p:sp>
          <p:nvSpPr>
            <p:cNvPr id="411" name="Google Shape;411;p33"/>
            <p:cNvSpPr/>
            <p:nvPr/>
          </p:nvSpPr>
          <p:spPr>
            <a:xfrm>
              <a:off x="1454623" y="801550"/>
              <a:ext cx="351000" cy="351000"/>
            </a:xfrm>
            <a:prstGeom prst="ellipse">
              <a:avLst/>
            </a:prstGeom>
            <a:solidFill>
              <a:schemeClr val="accent2"/>
            </a:solidFill>
            <a:ln>
              <a:noFill/>
            </a:ln>
          </p:spPr>
          <p:txBody>
            <a:bodyPr spcFirstLastPara="1" wrap="square" lIns="68569" tIns="68569" rIns="68569" bIns="68569" anchor="ctr" anchorCtr="0">
              <a:noAutofit/>
            </a:bodyPr>
            <a:lstStyle/>
            <a:p>
              <a:endParaRPr sz="1050"/>
            </a:p>
          </p:txBody>
        </p:sp>
        <p:sp>
          <p:nvSpPr>
            <p:cNvPr id="412" name="Google Shape;412;p33"/>
            <p:cNvSpPr/>
            <p:nvPr/>
          </p:nvSpPr>
          <p:spPr>
            <a:xfrm>
              <a:off x="1949221" y="801550"/>
              <a:ext cx="351000" cy="351000"/>
            </a:xfrm>
            <a:prstGeom prst="ellipse">
              <a:avLst/>
            </a:prstGeom>
            <a:solidFill>
              <a:schemeClr val="dk1"/>
            </a:solidFill>
            <a:ln>
              <a:noFill/>
            </a:ln>
          </p:spPr>
          <p:txBody>
            <a:bodyPr spcFirstLastPara="1" wrap="square" lIns="68569" tIns="68569" rIns="68569" bIns="68569" anchor="ctr" anchorCtr="0">
              <a:noAutofit/>
            </a:bodyPr>
            <a:lstStyle/>
            <a:p>
              <a:endParaRPr sz="105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5"/>
          <p:cNvSpPr txBox="1">
            <a:spLocks noGrp="1"/>
          </p:cNvSpPr>
          <p:nvPr>
            <p:ph type="title"/>
          </p:nvPr>
        </p:nvSpPr>
        <p:spPr>
          <a:xfrm>
            <a:off x="540000" y="1039969"/>
            <a:ext cx="5778000" cy="429525"/>
          </a:xfrm>
          <a:prstGeom prst="rect">
            <a:avLst/>
          </a:prstGeom>
        </p:spPr>
        <p:txBody>
          <a:bodyPr spcFirstLastPara="1" wrap="square" lIns="68569" tIns="68569" rIns="68569" bIns="68569" anchor="t" anchorCtr="0">
            <a:noAutofit/>
          </a:bodyPr>
          <a:lstStyle/>
          <a:p>
            <a:r>
              <a:rPr lang="en" dirty="0"/>
              <a:t>TABLE </a:t>
            </a:r>
            <a:r>
              <a:rPr lang="en" dirty="0">
                <a:solidFill>
                  <a:schemeClr val="accent2"/>
                </a:solidFill>
              </a:rPr>
              <a:t>OF CONTENTS</a:t>
            </a:r>
            <a:endParaRPr dirty="0">
              <a:solidFill>
                <a:schemeClr val="accent2"/>
              </a:solidFill>
            </a:endParaRPr>
          </a:p>
        </p:txBody>
      </p:sp>
      <p:sp>
        <p:nvSpPr>
          <p:cNvPr id="430" name="Google Shape;430;p35"/>
          <p:cNvSpPr txBox="1">
            <a:spLocks noGrp="1"/>
          </p:cNvSpPr>
          <p:nvPr>
            <p:ph type="title" idx="4"/>
          </p:nvPr>
        </p:nvSpPr>
        <p:spPr>
          <a:xfrm>
            <a:off x="1030652" y="1575412"/>
            <a:ext cx="491854" cy="492581"/>
          </a:xfrm>
          <a:prstGeom prst="rect">
            <a:avLst/>
          </a:prstGeom>
        </p:spPr>
        <p:txBody>
          <a:bodyPr spcFirstLastPara="1" wrap="square" lIns="68569" tIns="68569" rIns="68569" bIns="68569" anchor="ctr" anchorCtr="0">
            <a:noAutofit/>
          </a:bodyPr>
          <a:lstStyle/>
          <a:p>
            <a:r>
              <a:rPr lang="en"/>
              <a:t>1</a:t>
            </a:r>
            <a:endParaRPr/>
          </a:p>
        </p:txBody>
      </p:sp>
      <p:sp>
        <p:nvSpPr>
          <p:cNvPr id="431" name="Google Shape;431;p35"/>
          <p:cNvSpPr txBox="1">
            <a:spLocks noGrp="1"/>
          </p:cNvSpPr>
          <p:nvPr>
            <p:ph type="title" idx="5"/>
          </p:nvPr>
        </p:nvSpPr>
        <p:spPr>
          <a:xfrm>
            <a:off x="3450994" y="1575447"/>
            <a:ext cx="491854" cy="492581"/>
          </a:xfrm>
          <a:prstGeom prst="rect">
            <a:avLst/>
          </a:prstGeom>
        </p:spPr>
        <p:txBody>
          <a:bodyPr spcFirstLastPara="1" wrap="square" lIns="68569" tIns="68569" rIns="68569" bIns="68569" anchor="ctr" anchorCtr="0">
            <a:noAutofit/>
          </a:bodyPr>
          <a:lstStyle/>
          <a:p>
            <a:r>
              <a:rPr lang="en"/>
              <a:t>2</a:t>
            </a:r>
            <a:endParaRPr/>
          </a:p>
        </p:txBody>
      </p:sp>
      <p:sp>
        <p:nvSpPr>
          <p:cNvPr id="432" name="Google Shape;432;p35"/>
          <p:cNvSpPr txBox="1">
            <a:spLocks noGrp="1"/>
          </p:cNvSpPr>
          <p:nvPr>
            <p:ph type="title" idx="6"/>
          </p:nvPr>
        </p:nvSpPr>
        <p:spPr>
          <a:xfrm>
            <a:off x="2234736" y="2509709"/>
            <a:ext cx="491854" cy="492581"/>
          </a:xfrm>
          <a:prstGeom prst="rect">
            <a:avLst/>
          </a:prstGeom>
        </p:spPr>
        <p:txBody>
          <a:bodyPr spcFirstLastPara="1" wrap="square" lIns="68569" tIns="68569" rIns="68569" bIns="68569" anchor="ctr" anchorCtr="0">
            <a:noAutofit/>
          </a:bodyPr>
          <a:lstStyle/>
          <a:p>
            <a:r>
              <a:rPr lang="en" dirty="0"/>
              <a:t>3</a:t>
            </a:r>
            <a:endParaRPr dirty="0"/>
          </a:p>
        </p:txBody>
      </p:sp>
      <p:sp>
        <p:nvSpPr>
          <p:cNvPr id="433" name="Google Shape;433;p35"/>
          <p:cNvSpPr txBox="1">
            <a:spLocks noGrp="1"/>
          </p:cNvSpPr>
          <p:nvPr>
            <p:ph type="subTitle" idx="7"/>
          </p:nvPr>
        </p:nvSpPr>
        <p:spPr>
          <a:xfrm>
            <a:off x="578665" y="2204735"/>
            <a:ext cx="1395827" cy="293514"/>
          </a:xfrm>
          <a:prstGeom prst="rect">
            <a:avLst/>
          </a:prstGeom>
        </p:spPr>
        <p:txBody>
          <a:bodyPr spcFirstLastPara="1" wrap="square" lIns="68569" tIns="68569" rIns="68569" bIns="68569" anchor="b" anchorCtr="0">
            <a:noAutofit/>
          </a:bodyPr>
          <a:lstStyle/>
          <a:p>
            <a:pPr marL="0" indent="0"/>
            <a:r>
              <a:rPr lang="en" dirty="0"/>
              <a:t>Data</a:t>
            </a:r>
            <a:endParaRPr dirty="0"/>
          </a:p>
        </p:txBody>
      </p:sp>
      <p:sp>
        <p:nvSpPr>
          <p:cNvPr id="434" name="Google Shape;434;p35"/>
          <p:cNvSpPr txBox="1">
            <a:spLocks noGrp="1"/>
          </p:cNvSpPr>
          <p:nvPr>
            <p:ph type="subTitle" idx="8"/>
          </p:nvPr>
        </p:nvSpPr>
        <p:spPr>
          <a:xfrm>
            <a:off x="2999007" y="2204735"/>
            <a:ext cx="1395827" cy="293514"/>
          </a:xfrm>
          <a:prstGeom prst="rect">
            <a:avLst/>
          </a:prstGeom>
        </p:spPr>
        <p:txBody>
          <a:bodyPr spcFirstLastPara="1" wrap="square" lIns="68569" tIns="68569" rIns="68569" bIns="68569" anchor="b" anchorCtr="0">
            <a:noAutofit/>
          </a:bodyPr>
          <a:lstStyle/>
          <a:p>
            <a:pPr marL="0" indent="0"/>
            <a:r>
              <a:rPr lang="en-US" altLang="zh-TW" dirty="0"/>
              <a:t>Question 1</a:t>
            </a:r>
          </a:p>
        </p:txBody>
      </p:sp>
      <p:sp>
        <p:nvSpPr>
          <p:cNvPr id="435" name="Google Shape;435;p35"/>
          <p:cNvSpPr txBox="1">
            <a:spLocks noGrp="1"/>
          </p:cNvSpPr>
          <p:nvPr>
            <p:ph type="subTitle" idx="9"/>
          </p:nvPr>
        </p:nvSpPr>
        <p:spPr>
          <a:xfrm>
            <a:off x="1782749" y="3139032"/>
            <a:ext cx="1395827" cy="293514"/>
          </a:xfrm>
          <a:prstGeom prst="rect">
            <a:avLst/>
          </a:prstGeom>
        </p:spPr>
        <p:txBody>
          <a:bodyPr spcFirstLastPara="1" wrap="square" lIns="68569" tIns="68569" rIns="68569" bIns="68569" anchor="b" anchorCtr="0">
            <a:noAutofit/>
          </a:bodyPr>
          <a:lstStyle/>
          <a:p>
            <a:pPr marL="0" indent="0"/>
            <a:r>
              <a:rPr lang="en-US" altLang="zh-TW" dirty="0"/>
              <a:t>Question 2</a:t>
            </a:r>
          </a:p>
        </p:txBody>
      </p:sp>
      <p:grpSp>
        <p:nvGrpSpPr>
          <p:cNvPr id="436" name="Google Shape;436;p35"/>
          <p:cNvGrpSpPr/>
          <p:nvPr/>
        </p:nvGrpSpPr>
        <p:grpSpPr>
          <a:xfrm flipH="1">
            <a:off x="613023" y="3780770"/>
            <a:ext cx="1246151" cy="527099"/>
            <a:chOff x="276466" y="3802601"/>
            <a:chExt cx="1661534" cy="702799"/>
          </a:xfrm>
        </p:grpSpPr>
        <p:sp>
          <p:nvSpPr>
            <p:cNvPr id="437" name="Google Shape;437;p35"/>
            <p:cNvSpPr/>
            <p:nvPr/>
          </p:nvSpPr>
          <p:spPr>
            <a:xfrm>
              <a:off x="531300" y="4020600"/>
              <a:ext cx="1406700" cy="484800"/>
            </a:xfrm>
            <a:prstGeom prst="rect">
              <a:avLst/>
            </a:prstGeom>
            <a:solidFill>
              <a:schemeClr val="accent1"/>
            </a:solidFill>
            <a:ln>
              <a:noFill/>
            </a:ln>
            <a:effectLst>
              <a:outerShdw blurRad="14288" dist="9525" dir="4860000" algn="bl" rotWithShape="0">
                <a:srgbClr val="000000">
                  <a:alpha val="25000"/>
                </a:srgbClr>
              </a:outerShdw>
            </a:effectLst>
          </p:spPr>
          <p:txBody>
            <a:bodyPr spcFirstLastPara="1" wrap="square" lIns="68569" tIns="68569" rIns="68569" bIns="68569" anchor="ctr" anchorCtr="0">
              <a:noAutofit/>
            </a:bodyPr>
            <a:lstStyle/>
            <a:p>
              <a:endParaRPr sz="900">
                <a:latin typeface="Inter Tight"/>
                <a:ea typeface="Inter Tight"/>
                <a:cs typeface="Inter Tight"/>
                <a:sym typeface="Inter Tight"/>
              </a:endParaRPr>
            </a:p>
          </p:txBody>
        </p:sp>
        <p:grpSp>
          <p:nvGrpSpPr>
            <p:cNvPr id="438" name="Google Shape;438;p35"/>
            <p:cNvGrpSpPr/>
            <p:nvPr/>
          </p:nvGrpSpPr>
          <p:grpSpPr>
            <a:xfrm rot="-1808271" flipH="1">
              <a:off x="275412" y="3951699"/>
              <a:ext cx="638919" cy="168410"/>
              <a:chOff x="301275" y="1855975"/>
              <a:chExt cx="7065850" cy="1992000"/>
            </a:xfrm>
          </p:grpSpPr>
          <p:sp>
            <p:nvSpPr>
              <p:cNvPr id="439" name="Google Shape;439;p35"/>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40" name="Google Shape;440;p35"/>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41" name="Google Shape;441;p35"/>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42" name="Google Shape;442;p35"/>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43" name="Google Shape;443;p35"/>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44" name="Google Shape;444;p35"/>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45" name="Google Shape;445;p35"/>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46" name="Google Shape;446;p35"/>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47" name="Google Shape;447;p35"/>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48" name="Google Shape;448;p35"/>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49" name="Google Shape;449;p35"/>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50" name="Google Shape;450;p35"/>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51" name="Google Shape;451;p35"/>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52" name="Google Shape;452;p35"/>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53" name="Google Shape;453;p35"/>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54" name="Google Shape;454;p35"/>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55" name="Google Shape;455;p35"/>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56" name="Google Shape;456;p35"/>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57" name="Google Shape;457;p35"/>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58" name="Google Shape;458;p35"/>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59" name="Google Shape;459;p35"/>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60" name="Google Shape;460;p35"/>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61" name="Google Shape;461;p35"/>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62" name="Google Shape;462;p35"/>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63" name="Google Shape;463;p35"/>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64" name="Google Shape;464;p35"/>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65" name="Google Shape;465;p35"/>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466" name="Google Shape;466;p35"/>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grpSp>
      </p:grpSp>
      <p:grpSp>
        <p:nvGrpSpPr>
          <p:cNvPr id="467" name="Google Shape;467;p35"/>
          <p:cNvGrpSpPr/>
          <p:nvPr/>
        </p:nvGrpSpPr>
        <p:grpSpPr>
          <a:xfrm>
            <a:off x="1859168" y="4043606"/>
            <a:ext cx="634199" cy="263250"/>
            <a:chOff x="2385791" y="4534225"/>
            <a:chExt cx="845598" cy="351000"/>
          </a:xfrm>
        </p:grpSpPr>
        <p:sp>
          <p:nvSpPr>
            <p:cNvPr id="468" name="Google Shape;468;p35"/>
            <p:cNvSpPr/>
            <p:nvPr/>
          </p:nvSpPr>
          <p:spPr>
            <a:xfrm flipH="1">
              <a:off x="2880389" y="4534225"/>
              <a:ext cx="351000" cy="351000"/>
            </a:xfrm>
            <a:prstGeom prst="ellipse">
              <a:avLst/>
            </a:prstGeom>
            <a:solidFill>
              <a:schemeClr val="accent1"/>
            </a:solidFill>
            <a:ln>
              <a:noFill/>
            </a:ln>
          </p:spPr>
          <p:txBody>
            <a:bodyPr spcFirstLastPara="1" wrap="square" lIns="68569" tIns="68569" rIns="68569" bIns="68569" anchor="ctr" anchorCtr="0">
              <a:noAutofit/>
            </a:bodyPr>
            <a:lstStyle/>
            <a:p>
              <a:endParaRPr sz="1050"/>
            </a:p>
          </p:txBody>
        </p:sp>
        <p:sp>
          <p:nvSpPr>
            <p:cNvPr id="469" name="Google Shape;469;p35"/>
            <p:cNvSpPr/>
            <p:nvPr/>
          </p:nvSpPr>
          <p:spPr>
            <a:xfrm flipH="1">
              <a:off x="2385791" y="4534225"/>
              <a:ext cx="351000" cy="351000"/>
            </a:xfrm>
            <a:prstGeom prst="ellipse">
              <a:avLst/>
            </a:prstGeom>
            <a:solidFill>
              <a:schemeClr val="lt2"/>
            </a:solidFill>
            <a:ln>
              <a:noFill/>
            </a:ln>
          </p:spPr>
          <p:txBody>
            <a:bodyPr spcFirstLastPara="1" wrap="square" lIns="68569" tIns="68569" rIns="68569" bIns="68569" anchor="ctr" anchorCtr="0">
              <a:noAutofit/>
            </a:bodyPr>
            <a:lstStyle/>
            <a:p>
              <a:endParaRPr sz="1050"/>
            </a:p>
          </p:txBody>
        </p:sp>
      </p:grpSp>
      <p:grpSp>
        <p:nvGrpSpPr>
          <p:cNvPr id="470" name="Google Shape;470;p35"/>
          <p:cNvGrpSpPr/>
          <p:nvPr/>
        </p:nvGrpSpPr>
        <p:grpSpPr>
          <a:xfrm>
            <a:off x="5405700" y="3599328"/>
            <a:ext cx="907819" cy="705972"/>
            <a:chOff x="7152525" y="3941854"/>
            <a:chExt cx="1210425" cy="941296"/>
          </a:xfrm>
        </p:grpSpPr>
        <p:pic>
          <p:nvPicPr>
            <p:cNvPr id="471" name="Google Shape;471;p35"/>
            <p:cNvPicPr preferRelativeResize="0"/>
            <p:nvPr/>
          </p:nvPicPr>
          <p:blipFill>
            <a:blip r:embed="rId3">
              <a:alphaModFix/>
            </a:blip>
            <a:stretch>
              <a:fillRect/>
            </a:stretch>
          </p:blipFill>
          <p:spPr>
            <a:xfrm rot="5400000" flipH="1">
              <a:off x="7325012" y="3845212"/>
              <a:ext cx="865451" cy="1210425"/>
            </a:xfrm>
            <a:prstGeom prst="rect">
              <a:avLst/>
            </a:prstGeom>
            <a:noFill/>
            <a:ln>
              <a:noFill/>
            </a:ln>
            <a:effectLst>
              <a:outerShdw blurRad="14288" dist="9525" dir="4860000" algn="bl" rotWithShape="0">
                <a:srgbClr val="000000">
                  <a:alpha val="25000"/>
                </a:srgbClr>
              </a:outerShdw>
            </a:effectLst>
          </p:spPr>
        </p:pic>
        <p:grpSp>
          <p:nvGrpSpPr>
            <p:cNvPr id="472" name="Google Shape;472;p35"/>
            <p:cNvGrpSpPr/>
            <p:nvPr/>
          </p:nvGrpSpPr>
          <p:grpSpPr>
            <a:xfrm rot="3799">
              <a:off x="7438000" y="3942207"/>
              <a:ext cx="639460" cy="168523"/>
              <a:chOff x="301275" y="1855975"/>
              <a:chExt cx="7065850" cy="1992000"/>
            </a:xfrm>
          </p:grpSpPr>
          <p:sp>
            <p:nvSpPr>
              <p:cNvPr id="473" name="Google Shape;473;p35"/>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474" name="Google Shape;474;p35"/>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475" name="Google Shape;475;p35"/>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476" name="Google Shape;476;p35"/>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477" name="Google Shape;477;p35"/>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478" name="Google Shape;478;p35"/>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479" name="Google Shape;479;p35"/>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480" name="Google Shape;480;p35"/>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481" name="Google Shape;481;p35"/>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482" name="Google Shape;482;p35"/>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483" name="Google Shape;483;p35"/>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484" name="Google Shape;484;p35"/>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485" name="Google Shape;485;p35"/>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486" name="Google Shape;486;p35"/>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487" name="Google Shape;487;p35"/>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488" name="Google Shape;488;p35"/>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489" name="Google Shape;489;p35"/>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490" name="Google Shape;490;p35"/>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491" name="Google Shape;491;p35"/>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492" name="Google Shape;492;p35"/>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493" name="Google Shape;493;p35"/>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494" name="Google Shape;494;p35"/>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495" name="Google Shape;495;p35"/>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496" name="Google Shape;496;p35"/>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497" name="Google Shape;497;p35"/>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498" name="Google Shape;498;p35"/>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499" name="Google Shape;499;p35"/>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500" name="Google Shape;500;p35"/>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grpSp>
      </p:grpSp>
      <p:pic>
        <p:nvPicPr>
          <p:cNvPr id="501" name="Google Shape;501;p35"/>
          <p:cNvPicPr preferRelativeResize="0"/>
          <p:nvPr/>
        </p:nvPicPr>
        <p:blipFill rotWithShape="1">
          <a:blip r:embed="rId4">
            <a:alphaModFix/>
          </a:blip>
          <a:srcRect l="436" r="426"/>
          <a:stretch/>
        </p:blipFill>
        <p:spPr>
          <a:xfrm>
            <a:off x="4050394" y="3504731"/>
            <a:ext cx="1190567" cy="800625"/>
          </a:xfrm>
          <a:prstGeom prst="rect">
            <a:avLst/>
          </a:prstGeom>
          <a:noFill/>
          <a:ln>
            <a:noFill/>
          </a:ln>
          <a:effectLst>
            <a:outerShdw blurRad="14288" dist="9525" dir="4860000" algn="bl" rotWithShape="0">
              <a:srgbClr val="000000">
                <a:alpha val="25000"/>
              </a:srgbClr>
            </a:outerShdw>
          </a:effectLst>
        </p:spPr>
      </p:pic>
      <p:sp>
        <p:nvSpPr>
          <p:cNvPr id="502" name="Google Shape;502;p35"/>
          <p:cNvSpPr/>
          <p:nvPr/>
        </p:nvSpPr>
        <p:spPr>
          <a:xfrm>
            <a:off x="4596731" y="3454847"/>
            <a:ext cx="97875" cy="97875"/>
          </a:xfrm>
          <a:prstGeom prst="ellipse">
            <a:avLst/>
          </a:prstGeom>
          <a:solidFill>
            <a:schemeClr val="accent1"/>
          </a:solidFill>
          <a:ln>
            <a:noFill/>
          </a:ln>
          <a:effectLst>
            <a:outerShdw blurRad="14288" dist="9525" dir="4860000" algn="bl" rotWithShape="0">
              <a:srgbClr val="000000">
                <a:alpha val="25000"/>
              </a:srgbClr>
            </a:outerShdw>
          </a:effectLst>
        </p:spPr>
        <p:txBody>
          <a:bodyPr spcFirstLastPara="1" wrap="square" lIns="68569" tIns="68569" rIns="68569" bIns="68569" anchor="ctr" anchorCtr="0">
            <a:noAutofit/>
          </a:bodyPr>
          <a:lstStyle/>
          <a:p>
            <a:endParaRPr sz="1050"/>
          </a:p>
        </p:txBody>
      </p:sp>
      <p:sp>
        <p:nvSpPr>
          <p:cNvPr id="503" name="Google Shape;503;p35"/>
          <p:cNvSpPr/>
          <p:nvPr/>
        </p:nvSpPr>
        <p:spPr>
          <a:xfrm>
            <a:off x="6023400" y="1634428"/>
            <a:ext cx="232875" cy="709013"/>
          </a:xfrm>
          <a:custGeom>
            <a:avLst/>
            <a:gdLst/>
            <a:ahLst/>
            <a:cxnLst/>
            <a:rect l="l" t="t" r="r" b="b"/>
            <a:pathLst>
              <a:path w="12420" h="37814" extrusionOk="0">
                <a:moveTo>
                  <a:pt x="1604" y="37814"/>
                </a:moveTo>
                <a:cubicBezTo>
                  <a:pt x="7729" y="29067"/>
                  <a:pt x="14966" y="17419"/>
                  <a:pt x="11459" y="7334"/>
                </a:cubicBezTo>
                <a:cubicBezTo>
                  <a:pt x="9969" y="3051"/>
                  <a:pt x="4057" y="2026"/>
                  <a:pt x="0" y="0"/>
                </a:cubicBezTo>
              </a:path>
            </a:pathLst>
          </a:custGeom>
          <a:noFill/>
          <a:ln w="19050" cap="rnd" cmpd="sng">
            <a:solidFill>
              <a:schemeClr val="dk1"/>
            </a:solidFill>
            <a:prstDash val="solid"/>
            <a:round/>
            <a:headEnd type="none" w="med" len="med"/>
            <a:tailEnd type="triangle" w="med" len="med"/>
          </a:ln>
        </p:spPr>
      </p:sp>
      <p:sp>
        <p:nvSpPr>
          <p:cNvPr id="504" name="Google Shape;504;p35"/>
          <p:cNvSpPr/>
          <p:nvPr/>
        </p:nvSpPr>
        <p:spPr>
          <a:xfrm>
            <a:off x="2616863" y="3537903"/>
            <a:ext cx="1263319" cy="375056"/>
          </a:xfrm>
          <a:custGeom>
            <a:avLst/>
            <a:gdLst/>
            <a:ahLst/>
            <a:cxnLst/>
            <a:rect l="l" t="t" r="r" b="b"/>
            <a:pathLst>
              <a:path w="67377" h="20003" extrusionOk="0">
                <a:moveTo>
                  <a:pt x="67377" y="4190"/>
                </a:moveTo>
                <a:cubicBezTo>
                  <a:pt x="62366" y="-821"/>
                  <a:pt x="53608" y="65"/>
                  <a:pt x="46522" y="65"/>
                </a:cubicBezTo>
                <a:cubicBezTo>
                  <a:pt x="29651" y="65"/>
                  <a:pt x="7552" y="4916"/>
                  <a:pt x="0" y="20003"/>
                </a:cubicBezTo>
              </a:path>
            </a:pathLst>
          </a:custGeom>
          <a:noFill/>
          <a:ln w="19050" cap="rnd" cmpd="sng">
            <a:solidFill>
              <a:schemeClr val="dk1"/>
            </a:solidFill>
            <a:prstDash val="solid"/>
            <a:round/>
            <a:headEnd type="none" w="med" len="med"/>
            <a:tailEnd type="triangle" w="med" len="med"/>
          </a:ln>
        </p:spPr>
      </p:sp>
      <p:sp>
        <p:nvSpPr>
          <p:cNvPr id="505" name="Google Shape;505;p35"/>
          <p:cNvSpPr/>
          <p:nvPr/>
        </p:nvSpPr>
        <p:spPr>
          <a:xfrm flipH="1">
            <a:off x="5654527" y="3780770"/>
            <a:ext cx="410175" cy="410175"/>
          </a:xfrm>
          <a:prstGeom prst="ellipse">
            <a:avLst/>
          </a:prstGeom>
          <a:solidFill>
            <a:schemeClr val="accent2"/>
          </a:solidFill>
          <a:ln>
            <a:noFill/>
          </a:ln>
        </p:spPr>
        <p:txBody>
          <a:bodyPr spcFirstLastPara="1" wrap="square" lIns="68569" tIns="68569" rIns="68569" bIns="68569" anchor="ctr" anchorCtr="0">
            <a:noAutofit/>
          </a:bodyPr>
          <a:lstStyle/>
          <a:p>
            <a:endParaRPr sz="1050"/>
          </a:p>
        </p:txBody>
      </p:sp>
      <p:sp>
        <p:nvSpPr>
          <p:cNvPr id="506" name="Google Shape;506;p35"/>
          <p:cNvSpPr/>
          <p:nvPr/>
        </p:nvSpPr>
        <p:spPr>
          <a:xfrm rot="5400000">
            <a:off x="1059006" y="3639869"/>
            <a:ext cx="151765" cy="972402"/>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8" name="Google Shape;432;p35">
            <a:extLst>
              <a:ext uri="{FF2B5EF4-FFF2-40B4-BE49-F238E27FC236}">
                <a16:creationId xmlns:a16="http://schemas.microsoft.com/office/drawing/2014/main" id="{83F35485-DAF3-2367-F55B-E59B3884C7ED}"/>
              </a:ext>
            </a:extLst>
          </p:cNvPr>
          <p:cNvSpPr txBox="1">
            <a:spLocks/>
          </p:cNvSpPr>
          <p:nvPr/>
        </p:nvSpPr>
        <p:spPr>
          <a:xfrm>
            <a:off x="4710687" y="2509709"/>
            <a:ext cx="491854" cy="492581"/>
          </a:xfrm>
          <a:prstGeom prst="rect">
            <a:avLst/>
          </a:prstGeom>
          <a:solidFill>
            <a:schemeClr val="accent3"/>
          </a:solidFill>
          <a:ln>
            <a:noFill/>
          </a:ln>
          <a:effectLst>
            <a:outerShdw blurRad="14288" dist="9525" dir="4860000" algn="bl" rotWithShape="0">
              <a:srgbClr val="000000">
                <a:alpha val="25000"/>
              </a:srgbClr>
            </a:outerShdw>
          </a:effectLst>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lata"/>
              <a:buNone/>
              <a:defRPr sz="3000" b="1" i="0" u="none" strike="noStrike" cap="none">
                <a:solidFill>
                  <a:schemeClr val="accent2"/>
                </a:solidFill>
                <a:latin typeface="Alata"/>
                <a:ea typeface="Alata"/>
                <a:cs typeface="Alata"/>
                <a:sym typeface="Alata"/>
              </a:defRPr>
            </a:lvl1pPr>
            <a:lvl2pPr marR="0" lvl="1"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2pPr>
            <a:lvl3pPr marR="0" lvl="2"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3pPr>
            <a:lvl4pPr marR="0" lvl="3"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4pPr>
            <a:lvl5pPr marR="0" lvl="4"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5pPr>
            <a:lvl6pPr marR="0" lvl="5"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6pPr>
            <a:lvl7pPr marR="0" lvl="6"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7pPr>
            <a:lvl8pPr marR="0" lvl="7"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8pPr>
            <a:lvl9pPr marR="0" lvl="8" algn="l" rtl="0">
              <a:lnSpc>
                <a:spcPct val="100000"/>
              </a:lnSpc>
              <a:spcBef>
                <a:spcPts val="0"/>
              </a:spcBef>
              <a:spcAft>
                <a:spcPts val="0"/>
              </a:spcAft>
              <a:buClr>
                <a:schemeClr val="dk1"/>
              </a:buClr>
              <a:buSzPts val="3000"/>
              <a:buFont typeface="Alata"/>
              <a:buNone/>
              <a:defRPr sz="3000" b="0" i="0" u="none" strike="noStrike" cap="none">
                <a:solidFill>
                  <a:schemeClr val="dk1"/>
                </a:solidFill>
                <a:latin typeface="Alata"/>
                <a:ea typeface="Alata"/>
                <a:cs typeface="Alata"/>
                <a:sym typeface="Alata"/>
              </a:defRPr>
            </a:lvl9pPr>
          </a:lstStyle>
          <a:p>
            <a:r>
              <a:rPr lang="en" sz="2250" dirty="0"/>
              <a:t>4</a:t>
            </a:r>
          </a:p>
        </p:txBody>
      </p:sp>
      <p:sp>
        <p:nvSpPr>
          <p:cNvPr id="9" name="Google Shape;435;p35">
            <a:extLst>
              <a:ext uri="{FF2B5EF4-FFF2-40B4-BE49-F238E27FC236}">
                <a16:creationId xmlns:a16="http://schemas.microsoft.com/office/drawing/2014/main" id="{F7970909-76AB-AD31-1B52-38AAF8940E3D}"/>
              </a:ext>
            </a:extLst>
          </p:cNvPr>
          <p:cNvSpPr txBox="1">
            <a:spLocks/>
          </p:cNvSpPr>
          <p:nvPr/>
        </p:nvSpPr>
        <p:spPr>
          <a:xfrm>
            <a:off x="4258700" y="3139032"/>
            <a:ext cx="1395827" cy="293514"/>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Alata"/>
                <a:ea typeface="Alata"/>
                <a:cs typeface="Alata"/>
                <a:sym typeface="Alata"/>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ltLang="zh-TW" sz="1500" dirty="0"/>
              <a:t>Question 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39"/>
          <p:cNvSpPr txBox="1">
            <a:spLocks noGrp="1"/>
          </p:cNvSpPr>
          <p:nvPr>
            <p:ph type="title"/>
          </p:nvPr>
        </p:nvSpPr>
        <p:spPr>
          <a:xfrm>
            <a:off x="540000" y="1039969"/>
            <a:ext cx="5778000" cy="429525"/>
          </a:xfrm>
          <a:prstGeom prst="rect">
            <a:avLst/>
          </a:prstGeom>
        </p:spPr>
        <p:txBody>
          <a:bodyPr spcFirstLastPara="1" wrap="square" lIns="68569" tIns="68569" rIns="68569" bIns="68569" anchor="t" anchorCtr="0">
            <a:noAutofit/>
          </a:bodyPr>
          <a:lstStyle/>
          <a:p>
            <a:r>
              <a:rPr lang="en" dirty="0">
                <a:solidFill>
                  <a:schemeClr val="accent2"/>
                </a:solidFill>
              </a:rPr>
              <a:t>Introduce Data</a:t>
            </a:r>
            <a:endParaRPr dirty="0">
              <a:solidFill>
                <a:schemeClr val="accent2"/>
              </a:solidFill>
            </a:endParaRPr>
          </a:p>
        </p:txBody>
      </p:sp>
      <p:sp>
        <p:nvSpPr>
          <p:cNvPr id="1132" name="Google Shape;1132;p39"/>
          <p:cNvSpPr txBox="1">
            <a:spLocks noGrp="1"/>
          </p:cNvSpPr>
          <p:nvPr>
            <p:ph type="subTitle" idx="1"/>
          </p:nvPr>
        </p:nvSpPr>
        <p:spPr>
          <a:xfrm>
            <a:off x="540000" y="1550907"/>
            <a:ext cx="5089050" cy="2478166"/>
          </a:xfrm>
          <a:prstGeom prst="rect">
            <a:avLst/>
          </a:prstGeom>
        </p:spPr>
        <p:txBody>
          <a:bodyPr spcFirstLastPara="1" wrap="square" lIns="68569" tIns="68569" rIns="68569" bIns="68569" anchor="t" anchorCtr="0">
            <a:noAutofit/>
          </a:bodyPr>
          <a:lstStyle/>
          <a:p>
            <a:pPr marL="0" indent="0">
              <a:lnSpc>
                <a:spcPct val="150000"/>
              </a:lnSpc>
              <a:buClr>
                <a:schemeClr val="dk1"/>
              </a:buClr>
              <a:buSzPts val="1100"/>
              <a:buNone/>
            </a:pPr>
            <a:r>
              <a:rPr lang="en-US" altLang="zh-TW" sz="1200" dirty="0"/>
              <a:t>The variables of</a:t>
            </a:r>
            <a:r>
              <a:rPr lang="en" altLang="zh-TW" sz="1200" dirty="0"/>
              <a:t> t</a:t>
            </a:r>
            <a:r>
              <a:rPr lang="en" sz="1200" dirty="0"/>
              <a:t>his data :</a:t>
            </a:r>
          </a:p>
          <a:p>
            <a:pPr marL="214313" indent="-214313">
              <a:lnSpc>
                <a:spcPts val="1800"/>
              </a:lnSpc>
              <a:buClr>
                <a:schemeClr val="dk1"/>
              </a:buClr>
              <a:buSzPts val="1100"/>
            </a:pPr>
            <a:r>
              <a:rPr lang="en-US" altLang="zh-TW" dirty="0"/>
              <a:t>C</a:t>
            </a:r>
            <a:r>
              <a:rPr lang="en" altLang="zh-TW" dirty="0"/>
              <a:t>ompany ( total have 14 companies)</a:t>
            </a:r>
          </a:p>
          <a:p>
            <a:pPr marL="214313" indent="-214313">
              <a:lnSpc>
                <a:spcPts val="1800"/>
              </a:lnSpc>
              <a:buClr>
                <a:schemeClr val="dk1"/>
              </a:buClr>
              <a:buSzPts val="1100"/>
            </a:pPr>
            <a:r>
              <a:rPr lang="en" altLang="zh-TW" dirty="0"/>
              <a:t>Logo </a:t>
            </a:r>
          </a:p>
          <a:p>
            <a:pPr marL="214313" indent="-214313">
              <a:lnSpc>
                <a:spcPts val="1800"/>
              </a:lnSpc>
              <a:buClr>
                <a:schemeClr val="dk1"/>
              </a:buClr>
              <a:buSzPts val="1100"/>
            </a:pPr>
            <a:r>
              <a:rPr lang="en" altLang="zh-TW" dirty="0"/>
              <a:t>Size</a:t>
            </a:r>
          </a:p>
          <a:p>
            <a:pPr marL="214313" indent="-214313">
              <a:lnSpc>
                <a:spcPts val="1800"/>
              </a:lnSpc>
              <a:buClr>
                <a:schemeClr val="dk1"/>
              </a:buClr>
              <a:buSzPts val="1100"/>
            </a:pPr>
            <a:r>
              <a:rPr lang="en" altLang="zh-TW" dirty="0"/>
              <a:t>Business</a:t>
            </a:r>
          </a:p>
          <a:p>
            <a:pPr marL="214313" indent="-214313">
              <a:lnSpc>
                <a:spcPts val="1800"/>
              </a:lnSpc>
              <a:buClr>
                <a:schemeClr val="dk1"/>
              </a:buClr>
              <a:buSzPts val="1100"/>
            </a:pPr>
            <a:r>
              <a:rPr lang="en" altLang="zh-TW" dirty="0"/>
              <a:t>Location</a:t>
            </a:r>
          </a:p>
          <a:p>
            <a:pPr marL="214313" indent="-214313">
              <a:lnSpc>
                <a:spcPts val="1800"/>
              </a:lnSpc>
              <a:buClr>
                <a:schemeClr val="dk1"/>
              </a:buClr>
              <a:buSzPts val="1100"/>
            </a:pPr>
            <a:r>
              <a:rPr lang="en" altLang="zh-TW" dirty="0"/>
              <a:t>Established</a:t>
            </a:r>
          </a:p>
          <a:p>
            <a:pPr marL="214313" indent="-214313">
              <a:lnSpc>
                <a:spcPts val="1800"/>
              </a:lnSpc>
              <a:buClr>
                <a:schemeClr val="dk1"/>
              </a:buClr>
              <a:buSzPts val="1100"/>
            </a:pPr>
            <a:r>
              <a:rPr lang="en" altLang="zh-TW" dirty="0"/>
              <a:t>Sales ( year 1 ~ year 5 )</a:t>
            </a:r>
          </a:p>
          <a:p>
            <a:pPr marL="214313" indent="-214313">
              <a:lnSpc>
                <a:spcPts val="1800"/>
              </a:lnSpc>
              <a:buClr>
                <a:schemeClr val="dk1"/>
              </a:buClr>
              <a:buSzPts val="1100"/>
            </a:pPr>
            <a:r>
              <a:rPr lang="en" altLang="zh-TW" dirty="0"/>
              <a:t>Profit ( year 1 ~ year 5 )</a:t>
            </a:r>
          </a:p>
          <a:p>
            <a:pPr marL="214313" indent="-214313">
              <a:lnSpc>
                <a:spcPts val="1800"/>
              </a:lnSpc>
              <a:buClr>
                <a:schemeClr val="dk1"/>
              </a:buClr>
              <a:buSzPts val="1100"/>
            </a:pPr>
            <a:r>
              <a:rPr lang="en-US" altLang="zh-TW" dirty="0"/>
              <a:t>S</a:t>
            </a:r>
            <a:r>
              <a:rPr lang="en" altLang="zh-TW" dirty="0"/>
              <a:t>tock price</a:t>
            </a:r>
            <a:r>
              <a:rPr lang="zh-TW" altLang="en-US" dirty="0"/>
              <a:t> </a:t>
            </a:r>
            <a:endParaRPr dirty="0"/>
          </a:p>
        </p:txBody>
      </p:sp>
      <p:grpSp>
        <p:nvGrpSpPr>
          <p:cNvPr id="1136" name="Google Shape;1136;p39"/>
          <p:cNvGrpSpPr/>
          <p:nvPr/>
        </p:nvGrpSpPr>
        <p:grpSpPr>
          <a:xfrm>
            <a:off x="5724000" y="2593884"/>
            <a:ext cx="594000" cy="1711510"/>
            <a:chOff x="8061700" y="2601212"/>
            <a:chExt cx="792000" cy="2282013"/>
          </a:xfrm>
        </p:grpSpPr>
        <p:sp>
          <p:nvSpPr>
            <p:cNvPr id="1137" name="Google Shape;1137;p39"/>
            <p:cNvSpPr/>
            <p:nvPr/>
          </p:nvSpPr>
          <p:spPr>
            <a:xfrm rot="5400000">
              <a:off x="7361500" y="3391025"/>
              <a:ext cx="2192400" cy="7920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68569" tIns="68569" rIns="68569" bIns="68569" anchor="ctr" anchorCtr="0">
              <a:noAutofit/>
            </a:bodyPr>
            <a:lstStyle/>
            <a:p>
              <a:endParaRPr sz="900">
                <a:latin typeface="Inter Tight"/>
                <a:ea typeface="Inter Tight"/>
                <a:cs typeface="Inter Tight"/>
                <a:sym typeface="Inter Tight"/>
              </a:endParaRPr>
            </a:p>
          </p:txBody>
        </p:sp>
        <p:grpSp>
          <p:nvGrpSpPr>
            <p:cNvPr id="1138" name="Google Shape;1138;p39"/>
            <p:cNvGrpSpPr/>
            <p:nvPr/>
          </p:nvGrpSpPr>
          <p:grpSpPr>
            <a:xfrm rot="30111">
              <a:off x="8215684" y="2603332"/>
              <a:ext cx="484029" cy="189439"/>
              <a:chOff x="301275" y="1855975"/>
              <a:chExt cx="7065850" cy="1992000"/>
            </a:xfrm>
          </p:grpSpPr>
          <p:sp>
            <p:nvSpPr>
              <p:cNvPr id="1139" name="Google Shape;1139;p39"/>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1140" name="Google Shape;1140;p39"/>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1141" name="Google Shape;1141;p39"/>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1142" name="Google Shape;1142;p39"/>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1143" name="Google Shape;1143;p39"/>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1144" name="Google Shape;1144;p39"/>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1145" name="Google Shape;1145;p39"/>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1146" name="Google Shape;1146;p39"/>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1147" name="Google Shape;1147;p39"/>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1148" name="Google Shape;1148;p39"/>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1149" name="Google Shape;1149;p39"/>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1150" name="Google Shape;1150;p39"/>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1151" name="Google Shape;1151;p39"/>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1152" name="Google Shape;1152;p39"/>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1153" name="Google Shape;1153;p39"/>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1154" name="Google Shape;1154;p39"/>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1155" name="Google Shape;1155;p39"/>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1156" name="Google Shape;1156;p39"/>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1157" name="Google Shape;1157;p39"/>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1158" name="Google Shape;1158;p39"/>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1159" name="Google Shape;1159;p39"/>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1160" name="Google Shape;1160;p39"/>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1161" name="Google Shape;1161;p39"/>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1162" name="Google Shape;1162;p39"/>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1163" name="Google Shape;1163;p39"/>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1164" name="Google Shape;1164;p39"/>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1165" name="Google Shape;1165;p39"/>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sp>
            <p:nvSpPr>
              <p:cNvPr id="1166" name="Google Shape;1166;p39"/>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68569" tIns="68569" rIns="68569" bIns="68569" anchor="ctr" anchorCtr="0">
                <a:noAutofit/>
              </a:bodyPr>
              <a:lstStyle/>
              <a:p>
                <a:endParaRPr sz="1050"/>
              </a:p>
            </p:txBody>
          </p:sp>
        </p:grpSp>
      </p:grpSp>
      <p:sp>
        <p:nvSpPr>
          <p:cNvPr id="1167" name="Google Shape;1167;p39"/>
          <p:cNvSpPr/>
          <p:nvPr/>
        </p:nvSpPr>
        <p:spPr>
          <a:xfrm>
            <a:off x="5190769" y="3998888"/>
            <a:ext cx="782044" cy="402094"/>
          </a:xfrm>
          <a:custGeom>
            <a:avLst/>
            <a:gdLst/>
            <a:ahLst/>
            <a:cxnLst/>
            <a:rect l="l" t="t" r="r" b="b"/>
            <a:pathLst>
              <a:path w="41709" h="21445" extrusionOk="0">
                <a:moveTo>
                  <a:pt x="0" y="19709"/>
                </a:moveTo>
                <a:cubicBezTo>
                  <a:pt x="13756" y="26582"/>
                  <a:pt x="31318" y="11335"/>
                  <a:pt x="41709" y="0"/>
                </a:cubicBezTo>
              </a:path>
            </a:pathLst>
          </a:custGeom>
          <a:noFill/>
          <a:ln w="19050" cap="flat" cmpd="sng">
            <a:solidFill>
              <a:schemeClr val="dk1"/>
            </a:solidFill>
            <a:prstDash val="solid"/>
            <a:round/>
            <a:headEnd type="none" w="med" len="med"/>
            <a:tailEnd type="triangle" w="med" len="med"/>
          </a:ln>
        </p:spPr>
      </p:sp>
      <p:sp>
        <p:nvSpPr>
          <p:cNvPr id="1168" name="Google Shape;1168;p39"/>
          <p:cNvSpPr/>
          <p:nvPr/>
        </p:nvSpPr>
        <p:spPr>
          <a:xfrm>
            <a:off x="4692785" y="4455494"/>
            <a:ext cx="97875" cy="97875"/>
          </a:xfrm>
          <a:prstGeom prst="ellipse">
            <a:avLst/>
          </a:prstGeom>
          <a:solidFill>
            <a:schemeClr val="accent1"/>
          </a:solidFill>
          <a:ln>
            <a:noFill/>
          </a:ln>
          <a:effectLst>
            <a:outerShdw blurRad="14288" dist="9525" dir="4860000" algn="bl" rotWithShape="0">
              <a:srgbClr val="000000">
                <a:alpha val="25000"/>
              </a:srgbClr>
            </a:outerShdw>
          </a:effectLst>
        </p:spPr>
        <p:txBody>
          <a:bodyPr spcFirstLastPara="1" wrap="square" lIns="68569" tIns="68569" rIns="68569" bIns="68569" anchor="ctr" anchorCtr="0">
            <a:noAutofit/>
          </a:bodyPr>
          <a:lstStyle/>
          <a:p>
            <a:endParaRPr sz="1050"/>
          </a:p>
        </p:txBody>
      </p:sp>
      <p:grpSp>
        <p:nvGrpSpPr>
          <p:cNvPr id="1227" name="Google Shape;1227;p39"/>
          <p:cNvGrpSpPr/>
          <p:nvPr/>
        </p:nvGrpSpPr>
        <p:grpSpPr>
          <a:xfrm>
            <a:off x="4018075" y="3937217"/>
            <a:ext cx="1448903" cy="443801"/>
            <a:chOff x="2816050" y="2950113"/>
            <a:chExt cx="1931870" cy="591735"/>
          </a:xfrm>
        </p:grpSpPr>
        <p:sp>
          <p:nvSpPr>
            <p:cNvPr id="1228" name="Google Shape;1228;p39"/>
            <p:cNvSpPr/>
            <p:nvPr/>
          </p:nvSpPr>
          <p:spPr>
            <a:xfrm>
              <a:off x="2816050" y="3025249"/>
              <a:ext cx="1931870" cy="516598"/>
            </a:xfrm>
            <a:prstGeom prst="rect">
              <a:avLst/>
            </a:prstGeom>
            <a:solidFill>
              <a:schemeClr val="dk2"/>
            </a:solidFill>
            <a:ln>
              <a:noFill/>
            </a:ln>
          </p:spPr>
          <p:txBody>
            <a:bodyPr spcFirstLastPara="1" wrap="square" lIns="68569" tIns="68569" rIns="68569" bIns="68569" anchor="ctr" anchorCtr="0">
              <a:noAutofit/>
            </a:bodyPr>
            <a:lstStyle/>
            <a:p>
              <a:endParaRPr sz="1050"/>
            </a:p>
          </p:txBody>
        </p:sp>
        <p:sp>
          <p:nvSpPr>
            <p:cNvPr id="1229" name="Google Shape;1229;p39"/>
            <p:cNvSpPr/>
            <p:nvPr/>
          </p:nvSpPr>
          <p:spPr>
            <a:xfrm>
              <a:off x="3211925" y="2950113"/>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68569" tIns="68569" rIns="68569" bIns="68569" anchor="ctr" anchorCtr="0">
              <a:noAutofit/>
            </a:bodyPr>
            <a:lstStyle/>
            <a:p>
              <a:endParaRPr sz="1050"/>
            </a:p>
          </p:txBody>
        </p:sp>
      </p:grpSp>
      <p:grpSp>
        <p:nvGrpSpPr>
          <p:cNvPr id="1230" name="Google Shape;1230;p39"/>
          <p:cNvGrpSpPr/>
          <p:nvPr/>
        </p:nvGrpSpPr>
        <p:grpSpPr>
          <a:xfrm>
            <a:off x="4166620" y="4064390"/>
            <a:ext cx="1132628" cy="210983"/>
            <a:chOff x="4249719" y="2850038"/>
            <a:chExt cx="1674432" cy="303528"/>
          </a:xfrm>
        </p:grpSpPr>
        <p:sp>
          <p:nvSpPr>
            <p:cNvPr id="1231" name="Google Shape;1231;p39"/>
            <p:cNvSpPr/>
            <p:nvPr/>
          </p:nvSpPr>
          <p:spPr>
            <a:xfrm rot="5400000">
              <a:off x="4985759" y="2113998"/>
              <a:ext cx="202353" cy="1674432"/>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232" name="Google Shape;1232;p39"/>
            <p:cNvSpPr/>
            <p:nvPr/>
          </p:nvSpPr>
          <p:spPr>
            <a:xfrm rot="5400000">
              <a:off x="4985759" y="2215173"/>
              <a:ext cx="202353" cy="1674432"/>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accent1"/>
            </a:solidFill>
            <a:ln>
              <a:noFill/>
            </a:ln>
          </p:spPr>
          <p:txBody>
            <a:bodyPr spcFirstLastPara="1" wrap="square" lIns="68569" tIns="68569" rIns="68569" bIns="68569" anchor="ctr" anchorCtr="0">
              <a:noAutofit/>
            </a:bodyPr>
            <a:lstStyle/>
            <a:p>
              <a:endParaRPr sz="1050" dirty="0"/>
            </a:p>
          </p:txBody>
        </p:sp>
      </p:grpSp>
      <p:grpSp>
        <p:nvGrpSpPr>
          <p:cNvPr id="1233" name="Google Shape;1233;p39"/>
          <p:cNvGrpSpPr/>
          <p:nvPr/>
        </p:nvGrpSpPr>
        <p:grpSpPr>
          <a:xfrm>
            <a:off x="5889375" y="2983350"/>
            <a:ext cx="263250" cy="1005147"/>
            <a:chOff x="8282200" y="3120500"/>
            <a:chExt cx="351000" cy="1340196"/>
          </a:xfrm>
        </p:grpSpPr>
        <p:sp>
          <p:nvSpPr>
            <p:cNvPr id="1234" name="Google Shape;1234;p39"/>
            <p:cNvSpPr/>
            <p:nvPr/>
          </p:nvSpPr>
          <p:spPr>
            <a:xfrm rot="5400000">
              <a:off x="8282200" y="3120500"/>
              <a:ext cx="351000" cy="351000"/>
            </a:xfrm>
            <a:prstGeom prst="ellipse">
              <a:avLst/>
            </a:prstGeom>
            <a:solidFill>
              <a:schemeClr val="accent1"/>
            </a:solidFill>
            <a:ln>
              <a:noFill/>
            </a:ln>
          </p:spPr>
          <p:txBody>
            <a:bodyPr spcFirstLastPara="1" wrap="square" lIns="68569" tIns="68569" rIns="68569" bIns="68569" anchor="ctr" anchorCtr="0">
              <a:noAutofit/>
            </a:bodyPr>
            <a:lstStyle/>
            <a:p>
              <a:endParaRPr sz="1050"/>
            </a:p>
          </p:txBody>
        </p:sp>
        <p:sp>
          <p:nvSpPr>
            <p:cNvPr id="1235" name="Google Shape;1235;p39"/>
            <p:cNvSpPr/>
            <p:nvPr/>
          </p:nvSpPr>
          <p:spPr>
            <a:xfrm rot="5400000">
              <a:off x="8282200" y="3615098"/>
              <a:ext cx="351000" cy="351000"/>
            </a:xfrm>
            <a:prstGeom prst="ellipse">
              <a:avLst/>
            </a:prstGeom>
            <a:solidFill>
              <a:schemeClr val="accent2"/>
            </a:solidFill>
            <a:ln>
              <a:noFill/>
            </a:ln>
          </p:spPr>
          <p:txBody>
            <a:bodyPr spcFirstLastPara="1" wrap="square" lIns="68569" tIns="68569" rIns="68569" bIns="68569" anchor="ctr" anchorCtr="0">
              <a:noAutofit/>
            </a:bodyPr>
            <a:lstStyle/>
            <a:p>
              <a:endParaRPr sz="1050"/>
            </a:p>
          </p:txBody>
        </p:sp>
        <p:sp>
          <p:nvSpPr>
            <p:cNvPr id="1236" name="Google Shape;1236;p39"/>
            <p:cNvSpPr/>
            <p:nvPr/>
          </p:nvSpPr>
          <p:spPr>
            <a:xfrm rot="5400000">
              <a:off x="8282200" y="4109696"/>
              <a:ext cx="351000" cy="351000"/>
            </a:xfrm>
            <a:prstGeom prst="ellipse">
              <a:avLst/>
            </a:prstGeom>
            <a:solidFill>
              <a:schemeClr val="dk1"/>
            </a:solidFill>
            <a:ln>
              <a:noFill/>
            </a:ln>
          </p:spPr>
          <p:txBody>
            <a:bodyPr spcFirstLastPara="1" wrap="square" lIns="68569" tIns="68569" rIns="68569" bIns="68569" anchor="ctr" anchorCtr="0">
              <a:noAutofit/>
            </a:bodyPr>
            <a:lstStyle/>
            <a:p>
              <a:endParaRPr sz="105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43"/>
          <p:cNvGrpSpPr/>
          <p:nvPr/>
        </p:nvGrpSpPr>
        <p:grpSpPr>
          <a:xfrm>
            <a:off x="5706139" y="3560464"/>
            <a:ext cx="1223723" cy="621837"/>
            <a:chOff x="4936501" y="3308144"/>
            <a:chExt cx="1631631" cy="829116"/>
          </a:xfrm>
        </p:grpSpPr>
        <p:sp>
          <p:nvSpPr>
            <p:cNvPr id="1691" name="Google Shape;1691;p43"/>
            <p:cNvSpPr/>
            <p:nvPr/>
          </p:nvSpPr>
          <p:spPr>
            <a:xfrm flipH="1">
              <a:off x="4936501" y="3480064"/>
              <a:ext cx="1631631" cy="657195"/>
            </a:xfrm>
            <a:prstGeom prst="rect">
              <a:avLst/>
            </a:prstGeom>
            <a:solidFill>
              <a:schemeClr val="accent1"/>
            </a:solidFill>
            <a:ln>
              <a:noFill/>
            </a:ln>
            <a:effectLst>
              <a:outerShdw blurRad="14288" dist="9525" dir="4860000" algn="bl" rotWithShape="0">
                <a:srgbClr val="000000">
                  <a:alpha val="25000"/>
                </a:srgbClr>
              </a:outerShdw>
            </a:effectLst>
          </p:spPr>
          <p:txBody>
            <a:bodyPr spcFirstLastPara="1" wrap="square" lIns="68569" tIns="68569" rIns="68569" bIns="68569" anchor="ctr" anchorCtr="0">
              <a:noAutofit/>
            </a:bodyPr>
            <a:lstStyle/>
            <a:p>
              <a:endParaRPr sz="900">
                <a:latin typeface="Inter Tight"/>
                <a:ea typeface="Inter Tight"/>
                <a:cs typeface="Inter Tight"/>
                <a:sym typeface="Inter Tight"/>
              </a:endParaRPr>
            </a:p>
          </p:txBody>
        </p:sp>
        <p:grpSp>
          <p:nvGrpSpPr>
            <p:cNvPr id="1692" name="Google Shape;1692;p43"/>
            <p:cNvGrpSpPr/>
            <p:nvPr/>
          </p:nvGrpSpPr>
          <p:grpSpPr>
            <a:xfrm rot="-891967">
              <a:off x="5580069" y="3387235"/>
              <a:ext cx="638942" cy="168492"/>
              <a:chOff x="301275" y="1855975"/>
              <a:chExt cx="7065850" cy="1992000"/>
            </a:xfrm>
          </p:grpSpPr>
          <p:sp>
            <p:nvSpPr>
              <p:cNvPr id="1693" name="Google Shape;1693;p43"/>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4" name="Google Shape;1694;p43"/>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5" name="Google Shape;1695;p43"/>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6" name="Google Shape;1696;p43"/>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7" name="Google Shape;1697;p43"/>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8" name="Google Shape;1698;p43"/>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9" name="Google Shape;1699;p43"/>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0" name="Google Shape;1700;p43"/>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1" name="Google Shape;1701;p43"/>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2" name="Google Shape;1702;p43"/>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3" name="Google Shape;1703;p43"/>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4" name="Google Shape;1704;p43"/>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5" name="Google Shape;1705;p43"/>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6" name="Google Shape;1706;p43"/>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7" name="Google Shape;1707;p43"/>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8" name="Google Shape;1708;p43"/>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9" name="Google Shape;1709;p43"/>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0" name="Google Shape;1710;p43"/>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1" name="Google Shape;1711;p43"/>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2" name="Google Shape;1712;p43"/>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3" name="Google Shape;1713;p43"/>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4" name="Google Shape;1714;p43"/>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5" name="Google Shape;1715;p43"/>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6" name="Google Shape;1716;p43"/>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7" name="Google Shape;1717;p43"/>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8" name="Google Shape;1718;p43"/>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9" name="Google Shape;1719;p43"/>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20" name="Google Shape;1720;p43"/>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grpSp>
      </p:grpSp>
      <p:sp>
        <p:nvSpPr>
          <p:cNvPr id="1722" name="Google Shape;1722;p43"/>
          <p:cNvSpPr txBox="1">
            <a:spLocks noGrp="1"/>
          </p:cNvSpPr>
          <p:nvPr>
            <p:ph type="title"/>
          </p:nvPr>
        </p:nvSpPr>
        <p:spPr>
          <a:xfrm>
            <a:off x="540000" y="1039969"/>
            <a:ext cx="5778000" cy="429525"/>
          </a:xfrm>
          <a:prstGeom prst="rect">
            <a:avLst/>
          </a:prstGeom>
        </p:spPr>
        <p:txBody>
          <a:bodyPr spcFirstLastPara="1" wrap="square" lIns="68569" tIns="68569" rIns="68569" bIns="68569" anchor="t" anchorCtr="0">
            <a:noAutofit/>
          </a:bodyPr>
          <a:lstStyle/>
          <a:p>
            <a:r>
              <a:rPr lang="en" dirty="0"/>
              <a:t>Question 1</a:t>
            </a:r>
            <a:endParaRPr dirty="0">
              <a:solidFill>
                <a:schemeClr val="accent2"/>
              </a:solidFill>
            </a:endParaRPr>
          </a:p>
        </p:txBody>
      </p:sp>
      <p:sp>
        <p:nvSpPr>
          <p:cNvPr id="1860" name="Google Shape;1860;p43"/>
          <p:cNvSpPr/>
          <p:nvPr/>
        </p:nvSpPr>
        <p:spPr>
          <a:xfrm rot="5400000">
            <a:off x="6215177" y="3371937"/>
            <a:ext cx="205713" cy="1127814"/>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18" name="Google Shape;1132;p39">
            <a:extLst>
              <a:ext uri="{FF2B5EF4-FFF2-40B4-BE49-F238E27FC236}">
                <a16:creationId xmlns:a16="http://schemas.microsoft.com/office/drawing/2014/main" id="{6B5C4B1C-0CAA-13EC-FF9F-13DD3A5C683B}"/>
              </a:ext>
            </a:extLst>
          </p:cNvPr>
          <p:cNvSpPr txBox="1">
            <a:spLocks noGrp="1"/>
          </p:cNvSpPr>
          <p:nvPr>
            <p:ph type="subTitle" idx="1"/>
          </p:nvPr>
        </p:nvSpPr>
        <p:spPr>
          <a:xfrm>
            <a:off x="540000" y="1550907"/>
            <a:ext cx="5849228" cy="2478166"/>
          </a:xfrm>
          <a:prstGeom prst="rect">
            <a:avLst/>
          </a:prstGeom>
        </p:spPr>
        <p:txBody>
          <a:bodyPr spcFirstLastPara="1" wrap="square" lIns="68569" tIns="68569" rIns="68569" bIns="68569" anchor="t" anchorCtr="0">
            <a:noAutofit/>
          </a:bodyPr>
          <a:lstStyle/>
          <a:p>
            <a:pPr marL="0" indent="0" algn="l">
              <a:lnSpc>
                <a:spcPct val="150000"/>
              </a:lnSpc>
              <a:buSzPts val="1100"/>
            </a:pPr>
            <a:r>
              <a:rPr lang="en-US" altLang="zh-TW" sz="1200" dirty="0"/>
              <a:t>Q :  </a:t>
            </a:r>
            <a:r>
              <a:rPr lang="en-US" altLang="zh-TW" sz="1350" dirty="0">
                <a:solidFill>
                  <a:srgbClr val="374151"/>
                </a:solidFill>
                <a:latin typeface="Söhne"/>
              </a:rPr>
              <a:t>Which industries are dominant in this dataset and which ones are secondary?</a:t>
            </a:r>
          </a:p>
          <a:p>
            <a:pPr marL="0" indent="0" algn="l">
              <a:lnSpc>
                <a:spcPct val="150000"/>
              </a:lnSpc>
              <a:buSzPts val="1100"/>
            </a:pPr>
            <a:r>
              <a:rPr lang="en-US" sz="1350" dirty="0">
                <a:solidFill>
                  <a:srgbClr val="374151"/>
                </a:solidFill>
                <a:latin typeface="Söhne"/>
              </a:rPr>
              <a:t>Draw:</a:t>
            </a:r>
            <a:endParaRPr dirty="0"/>
          </a:p>
        </p:txBody>
      </p:sp>
      <p:pic>
        <p:nvPicPr>
          <p:cNvPr id="20" name="圖片 19" descr="一張含有 圖表 的圖片&#10;&#10;自動產生的描述">
            <a:extLst>
              <a:ext uri="{FF2B5EF4-FFF2-40B4-BE49-F238E27FC236}">
                <a16:creationId xmlns:a16="http://schemas.microsoft.com/office/drawing/2014/main" id="{7F4A0DF1-1EFF-FDB7-D85B-A3E95AC4668B}"/>
              </a:ext>
            </a:extLst>
          </p:cNvPr>
          <p:cNvPicPr>
            <a:picLocks noChangeAspect="1"/>
          </p:cNvPicPr>
          <p:nvPr/>
        </p:nvPicPr>
        <p:blipFill rotWithShape="1">
          <a:blip r:embed="rId3"/>
          <a:srcRect t="15947" b="3391"/>
          <a:stretch/>
        </p:blipFill>
        <p:spPr>
          <a:xfrm>
            <a:off x="1892872" y="1943880"/>
            <a:ext cx="3072257" cy="2478166"/>
          </a:xfrm>
          <a:prstGeom prst="rect">
            <a:avLst/>
          </a:prstGeom>
        </p:spPr>
      </p:pic>
    </p:spTree>
    <p:extLst>
      <p:ext uri="{BB962C8B-B14F-4D97-AF65-F5344CB8AC3E}">
        <p14:creationId xmlns:p14="http://schemas.microsoft.com/office/powerpoint/2010/main" val="326941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43"/>
          <p:cNvGrpSpPr/>
          <p:nvPr/>
        </p:nvGrpSpPr>
        <p:grpSpPr>
          <a:xfrm>
            <a:off x="5706139" y="3560464"/>
            <a:ext cx="1223723" cy="621837"/>
            <a:chOff x="4936501" y="3308144"/>
            <a:chExt cx="1631631" cy="829116"/>
          </a:xfrm>
        </p:grpSpPr>
        <p:sp>
          <p:nvSpPr>
            <p:cNvPr id="1691" name="Google Shape;1691;p43"/>
            <p:cNvSpPr/>
            <p:nvPr/>
          </p:nvSpPr>
          <p:spPr>
            <a:xfrm flipH="1">
              <a:off x="4936501" y="3480064"/>
              <a:ext cx="1631631" cy="657195"/>
            </a:xfrm>
            <a:prstGeom prst="rect">
              <a:avLst/>
            </a:prstGeom>
            <a:solidFill>
              <a:schemeClr val="accent1"/>
            </a:solidFill>
            <a:ln>
              <a:noFill/>
            </a:ln>
            <a:effectLst>
              <a:outerShdw blurRad="14288" dist="9525" dir="4860000" algn="bl" rotWithShape="0">
                <a:srgbClr val="000000">
                  <a:alpha val="25000"/>
                </a:srgbClr>
              </a:outerShdw>
            </a:effectLst>
          </p:spPr>
          <p:txBody>
            <a:bodyPr spcFirstLastPara="1" wrap="square" lIns="68569" tIns="68569" rIns="68569" bIns="68569" anchor="ctr" anchorCtr="0">
              <a:noAutofit/>
            </a:bodyPr>
            <a:lstStyle/>
            <a:p>
              <a:endParaRPr sz="900">
                <a:latin typeface="Inter Tight"/>
                <a:ea typeface="Inter Tight"/>
                <a:cs typeface="Inter Tight"/>
                <a:sym typeface="Inter Tight"/>
              </a:endParaRPr>
            </a:p>
          </p:txBody>
        </p:sp>
        <p:grpSp>
          <p:nvGrpSpPr>
            <p:cNvPr id="1692" name="Google Shape;1692;p43"/>
            <p:cNvGrpSpPr/>
            <p:nvPr/>
          </p:nvGrpSpPr>
          <p:grpSpPr>
            <a:xfrm rot="-891967">
              <a:off x="5580069" y="3387235"/>
              <a:ext cx="638942" cy="168492"/>
              <a:chOff x="301275" y="1855975"/>
              <a:chExt cx="7065850" cy="1992000"/>
            </a:xfrm>
          </p:grpSpPr>
          <p:sp>
            <p:nvSpPr>
              <p:cNvPr id="1693" name="Google Shape;1693;p43"/>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4" name="Google Shape;1694;p43"/>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5" name="Google Shape;1695;p43"/>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6" name="Google Shape;1696;p43"/>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7" name="Google Shape;1697;p43"/>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8" name="Google Shape;1698;p43"/>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9" name="Google Shape;1699;p43"/>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0" name="Google Shape;1700;p43"/>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1" name="Google Shape;1701;p43"/>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2" name="Google Shape;1702;p43"/>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3" name="Google Shape;1703;p43"/>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4" name="Google Shape;1704;p43"/>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5" name="Google Shape;1705;p43"/>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6" name="Google Shape;1706;p43"/>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7" name="Google Shape;1707;p43"/>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8" name="Google Shape;1708;p43"/>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9" name="Google Shape;1709;p43"/>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0" name="Google Shape;1710;p43"/>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1" name="Google Shape;1711;p43"/>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2" name="Google Shape;1712;p43"/>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3" name="Google Shape;1713;p43"/>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4" name="Google Shape;1714;p43"/>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5" name="Google Shape;1715;p43"/>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6" name="Google Shape;1716;p43"/>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7" name="Google Shape;1717;p43"/>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8" name="Google Shape;1718;p43"/>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9" name="Google Shape;1719;p43"/>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20" name="Google Shape;1720;p43"/>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grpSp>
      </p:grpSp>
      <p:sp>
        <p:nvSpPr>
          <p:cNvPr id="1722" name="Google Shape;1722;p43"/>
          <p:cNvSpPr txBox="1">
            <a:spLocks noGrp="1"/>
          </p:cNvSpPr>
          <p:nvPr>
            <p:ph type="title"/>
          </p:nvPr>
        </p:nvSpPr>
        <p:spPr>
          <a:xfrm>
            <a:off x="540000" y="1039969"/>
            <a:ext cx="5778000" cy="429525"/>
          </a:xfrm>
          <a:prstGeom prst="rect">
            <a:avLst/>
          </a:prstGeom>
        </p:spPr>
        <p:txBody>
          <a:bodyPr spcFirstLastPara="1" wrap="square" lIns="68569" tIns="68569" rIns="68569" bIns="68569" anchor="t" anchorCtr="0">
            <a:noAutofit/>
          </a:bodyPr>
          <a:lstStyle/>
          <a:p>
            <a:r>
              <a:rPr lang="en" dirty="0"/>
              <a:t>Question 1</a:t>
            </a:r>
            <a:endParaRPr dirty="0">
              <a:solidFill>
                <a:schemeClr val="accent2"/>
              </a:solidFill>
            </a:endParaRPr>
          </a:p>
        </p:txBody>
      </p:sp>
      <p:sp>
        <p:nvSpPr>
          <p:cNvPr id="1860" name="Google Shape;1860;p43"/>
          <p:cNvSpPr/>
          <p:nvPr/>
        </p:nvSpPr>
        <p:spPr>
          <a:xfrm rot="5400000">
            <a:off x="6215177" y="3371937"/>
            <a:ext cx="205713" cy="1127814"/>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18" name="Google Shape;1132;p39">
            <a:extLst>
              <a:ext uri="{FF2B5EF4-FFF2-40B4-BE49-F238E27FC236}">
                <a16:creationId xmlns:a16="http://schemas.microsoft.com/office/drawing/2014/main" id="{6B5C4B1C-0CAA-13EC-FF9F-13DD3A5C683B}"/>
              </a:ext>
            </a:extLst>
          </p:cNvPr>
          <p:cNvSpPr txBox="1">
            <a:spLocks noGrp="1"/>
          </p:cNvSpPr>
          <p:nvPr>
            <p:ph type="subTitle" idx="1"/>
          </p:nvPr>
        </p:nvSpPr>
        <p:spPr>
          <a:xfrm>
            <a:off x="540000" y="1550907"/>
            <a:ext cx="5089050" cy="2478166"/>
          </a:xfrm>
          <a:prstGeom prst="rect">
            <a:avLst/>
          </a:prstGeom>
        </p:spPr>
        <p:txBody>
          <a:bodyPr spcFirstLastPara="1" wrap="square" lIns="68569" tIns="68569" rIns="68569" bIns="68569" anchor="t" anchorCtr="0">
            <a:noAutofit/>
          </a:bodyPr>
          <a:lstStyle/>
          <a:p>
            <a:pPr marL="0" indent="0" algn="l">
              <a:lnSpc>
                <a:spcPct val="150000"/>
              </a:lnSpc>
              <a:buSzPts val="1100"/>
            </a:pPr>
            <a:r>
              <a:rPr lang="en-US" sz="1200" dirty="0">
                <a:latin typeface="Söhne"/>
              </a:rPr>
              <a:t>Pros </a:t>
            </a:r>
          </a:p>
          <a:p>
            <a:pPr marL="214313" indent="-214313" algn="l">
              <a:lnSpc>
                <a:spcPct val="150000"/>
              </a:lnSpc>
              <a:buSzPts val="1100"/>
              <a:buFont typeface="Arial" panose="020B0604020202020204" pitchFamily="34" charset="0"/>
              <a:buChar char="•"/>
            </a:pPr>
            <a:r>
              <a:rPr lang="en-US" altLang="zh-TW" sz="1200" dirty="0">
                <a:solidFill>
                  <a:schemeClr val="tx1"/>
                </a:solidFill>
                <a:latin typeface="Söhne"/>
              </a:rPr>
              <a:t>From the image, it is immediately apparent that the software industry represented by the blue color dominates this dataset, while finance represented by the pink color is the smallest industry</a:t>
            </a:r>
            <a:endParaRPr lang="en-US" sz="1200" dirty="0">
              <a:solidFill>
                <a:schemeClr val="tx1"/>
              </a:solidFill>
              <a:latin typeface="Söhne"/>
            </a:endParaRPr>
          </a:p>
          <a:p>
            <a:pPr marL="0" indent="0" algn="l">
              <a:lnSpc>
                <a:spcPct val="150000"/>
              </a:lnSpc>
              <a:buSzPts val="1100"/>
            </a:pPr>
            <a:r>
              <a:rPr lang="en-US" sz="1200" dirty="0">
                <a:latin typeface="Söhne"/>
              </a:rPr>
              <a:t>Cons </a:t>
            </a:r>
          </a:p>
          <a:p>
            <a:pPr marL="214313" indent="-214313" algn="l">
              <a:lnSpc>
                <a:spcPct val="150000"/>
              </a:lnSpc>
              <a:buSzPts val="1100"/>
              <a:buFont typeface="Arial" panose="020B0604020202020204" pitchFamily="34" charset="0"/>
              <a:buChar char="•"/>
            </a:pPr>
            <a:r>
              <a:rPr lang="en-US" altLang="zh-TW" sz="1200" dirty="0">
                <a:solidFill>
                  <a:srgbClr val="374151"/>
                </a:solidFill>
                <a:latin typeface="Söhne"/>
              </a:rPr>
              <a:t>It is not possible to know from which region in Taiwan these companies come from.</a:t>
            </a:r>
            <a:endParaRPr sz="1200" dirty="0">
              <a:latin typeface="Söhne"/>
            </a:endParaRPr>
          </a:p>
        </p:txBody>
      </p:sp>
    </p:spTree>
    <p:extLst>
      <p:ext uri="{BB962C8B-B14F-4D97-AF65-F5344CB8AC3E}">
        <p14:creationId xmlns:p14="http://schemas.microsoft.com/office/powerpoint/2010/main" val="822169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21"/>
        <p:cNvGrpSpPr/>
        <p:nvPr/>
      </p:nvGrpSpPr>
      <p:grpSpPr>
        <a:xfrm>
          <a:off x="0" y="0"/>
          <a:ext cx="0" cy="0"/>
          <a:chOff x="0" y="0"/>
          <a:chExt cx="0" cy="0"/>
        </a:xfrm>
      </p:grpSpPr>
      <p:sp>
        <p:nvSpPr>
          <p:cNvPr id="4" name="Google Shape;1722;p43">
            <a:extLst>
              <a:ext uri="{FF2B5EF4-FFF2-40B4-BE49-F238E27FC236}">
                <a16:creationId xmlns:a16="http://schemas.microsoft.com/office/drawing/2014/main" id="{63AA491F-A752-302A-CACD-054A22CF890B}"/>
              </a:ext>
            </a:extLst>
          </p:cNvPr>
          <p:cNvSpPr txBox="1">
            <a:spLocks noGrp="1"/>
          </p:cNvSpPr>
          <p:nvPr>
            <p:ph type="title"/>
          </p:nvPr>
        </p:nvSpPr>
        <p:spPr>
          <a:xfrm>
            <a:off x="540000" y="1039969"/>
            <a:ext cx="5778000" cy="429525"/>
          </a:xfrm>
          <a:prstGeom prst="rect">
            <a:avLst/>
          </a:prstGeom>
        </p:spPr>
        <p:txBody>
          <a:bodyPr spcFirstLastPara="1" wrap="square" lIns="68569" tIns="68569" rIns="68569" bIns="68569" anchor="t" anchorCtr="0">
            <a:noAutofit/>
          </a:bodyPr>
          <a:lstStyle/>
          <a:p>
            <a:r>
              <a:rPr lang="en" dirty="0"/>
              <a:t>Question 2</a:t>
            </a:r>
            <a:endParaRPr dirty="0">
              <a:solidFill>
                <a:schemeClr val="accent2"/>
              </a:solidFill>
            </a:endParaRPr>
          </a:p>
        </p:txBody>
      </p:sp>
      <p:sp>
        <p:nvSpPr>
          <p:cNvPr id="5" name="Google Shape;1132;p39">
            <a:extLst>
              <a:ext uri="{FF2B5EF4-FFF2-40B4-BE49-F238E27FC236}">
                <a16:creationId xmlns:a16="http://schemas.microsoft.com/office/drawing/2014/main" id="{9AE3819C-DCA2-4F3F-74AE-CBA6DAFA989A}"/>
              </a:ext>
            </a:extLst>
          </p:cNvPr>
          <p:cNvSpPr txBox="1">
            <a:spLocks/>
          </p:cNvSpPr>
          <p:nvPr/>
        </p:nvSpPr>
        <p:spPr>
          <a:xfrm>
            <a:off x="540000" y="1550907"/>
            <a:ext cx="5849228" cy="2478166"/>
          </a:xfrm>
          <a:prstGeom prst="rect">
            <a:avLst/>
          </a:prstGeom>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buClr>
                <a:schemeClr val="dk1"/>
              </a:buClr>
              <a:buSzPts val="1100"/>
            </a:pPr>
            <a:r>
              <a:rPr lang="en-US" altLang="zh-TW" sz="1200" dirty="0"/>
              <a:t>Q :</a:t>
            </a:r>
            <a:r>
              <a:rPr lang="en-US" altLang="zh-TW" sz="1350" dirty="0">
                <a:solidFill>
                  <a:srgbClr val="374151"/>
                </a:solidFill>
                <a:latin typeface="Söhne"/>
              </a:rPr>
              <a:t> Compare the five-year sales and business performance of each company.</a:t>
            </a:r>
          </a:p>
          <a:p>
            <a:pPr>
              <a:lnSpc>
                <a:spcPct val="150000"/>
              </a:lnSpc>
              <a:buClr>
                <a:schemeClr val="dk1"/>
              </a:buClr>
              <a:buSzPts val="1100"/>
            </a:pPr>
            <a:r>
              <a:rPr lang="en-US" sz="1350" dirty="0">
                <a:solidFill>
                  <a:srgbClr val="374151"/>
                </a:solidFill>
                <a:latin typeface="Söhne"/>
              </a:rPr>
              <a:t>Draw:</a:t>
            </a:r>
            <a:endParaRPr lang="en-US" sz="1050" dirty="0"/>
          </a:p>
        </p:txBody>
      </p:sp>
      <p:pic>
        <p:nvPicPr>
          <p:cNvPr id="7" name="圖片 6" descr="一張含有 圖表 的圖片&#10;&#10;自動產生的描述">
            <a:extLst>
              <a:ext uri="{FF2B5EF4-FFF2-40B4-BE49-F238E27FC236}">
                <a16:creationId xmlns:a16="http://schemas.microsoft.com/office/drawing/2014/main" id="{B6A9B425-2132-807A-09D3-2321C6F59604}"/>
              </a:ext>
            </a:extLst>
          </p:cNvPr>
          <p:cNvPicPr>
            <a:picLocks noChangeAspect="1"/>
          </p:cNvPicPr>
          <p:nvPr/>
        </p:nvPicPr>
        <p:blipFill rotWithShape="1">
          <a:blip r:embed="rId3"/>
          <a:srcRect t="12099" b="5063"/>
          <a:stretch/>
        </p:blipFill>
        <p:spPr>
          <a:xfrm>
            <a:off x="1976980" y="1992363"/>
            <a:ext cx="2904041" cy="2405638"/>
          </a:xfrm>
          <a:prstGeom prst="rect">
            <a:avLst/>
          </a:prstGeom>
        </p:spPr>
      </p:pic>
    </p:spTree>
    <p:extLst>
      <p:ext uri="{BB962C8B-B14F-4D97-AF65-F5344CB8AC3E}">
        <p14:creationId xmlns:p14="http://schemas.microsoft.com/office/powerpoint/2010/main" val="815380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43"/>
          <p:cNvGrpSpPr/>
          <p:nvPr/>
        </p:nvGrpSpPr>
        <p:grpSpPr>
          <a:xfrm>
            <a:off x="5706139" y="3560464"/>
            <a:ext cx="1223723" cy="621837"/>
            <a:chOff x="4936501" y="3308144"/>
            <a:chExt cx="1631631" cy="829116"/>
          </a:xfrm>
        </p:grpSpPr>
        <p:sp>
          <p:nvSpPr>
            <p:cNvPr id="1691" name="Google Shape;1691;p43"/>
            <p:cNvSpPr/>
            <p:nvPr/>
          </p:nvSpPr>
          <p:spPr>
            <a:xfrm flipH="1">
              <a:off x="4936501" y="3480064"/>
              <a:ext cx="1631631" cy="657195"/>
            </a:xfrm>
            <a:prstGeom prst="rect">
              <a:avLst/>
            </a:prstGeom>
            <a:solidFill>
              <a:schemeClr val="accent1"/>
            </a:solidFill>
            <a:ln>
              <a:noFill/>
            </a:ln>
            <a:effectLst>
              <a:outerShdw blurRad="14288" dist="9525" dir="4860000" algn="bl" rotWithShape="0">
                <a:srgbClr val="000000">
                  <a:alpha val="25000"/>
                </a:srgbClr>
              </a:outerShdw>
            </a:effectLst>
          </p:spPr>
          <p:txBody>
            <a:bodyPr spcFirstLastPara="1" wrap="square" lIns="68569" tIns="68569" rIns="68569" bIns="68569" anchor="ctr" anchorCtr="0">
              <a:noAutofit/>
            </a:bodyPr>
            <a:lstStyle/>
            <a:p>
              <a:endParaRPr sz="900">
                <a:latin typeface="Inter Tight"/>
                <a:ea typeface="Inter Tight"/>
                <a:cs typeface="Inter Tight"/>
                <a:sym typeface="Inter Tight"/>
              </a:endParaRPr>
            </a:p>
          </p:txBody>
        </p:sp>
        <p:grpSp>
          <p:nvGrpSpPr>
            <p:cNvPr id="1692" name="Google Shape;1692;p43"/>
            <p:cNvGrpSpPr/>
            <p:nvPr/>
          </p:nvGrpSpPr>
          <p:grpSpPr>
            <a:xfrm rot="-891967">
              <a:off x="5580069" y="3387235"/>
              <a:ext cx="638942" cy="168492"/>
              <a:chOff x="301275" y="1855975"/>
              <a:chExt cx="7065850" cy="1992000"/>
            </a:xfrm>
          </p:grpSpPr>
          <p:sp>
            <p:nvSpPr>
              <p:cNvPr id="1693" name="Google Shape;1693;p43"/>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4" name="Google Shape;1694;p43"/>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5" name="Google Shape;1695;p43"/>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6" name="Google Shape;1696;p43"/>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7" name="Google Shape;1697;p43"/>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8" name="Google Shape;1698;p43"/>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9" name="Google Shape;1699;p43"/>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0" name="Google Shape;1700;p43"/>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1" name="Google Shape;1701;p43"/>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2" name="Google Shape;1702;p43"/>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3" name="Google Shape;1703;p43"/>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4" name="Google Shape;1704;p43"/>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5" name="Google Shape;1705;p43"/>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6" name="Google Shape;1706;p43"/>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7" name="Google Shape;1707;p43"/>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8" name="Google Shape;1708;p43"/>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9" name="Google Shape;1709;p43"/>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0" name="Google Shape;1710;p43"/>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1" name="Google Shape;1711;p43"/>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2" name="Google Shape;1712;p43"/>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3" name="Google Shape;1713;p43"/>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4" name="Google Shape;1714;p43"/>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5" name="Google Shape;1715;p43"/>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6" name="Google Shape;1716;p43"/>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7" name="Google Shape;1717;p43"/>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8" name="Google Shape;1718;p43"/>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9" name="Google Shape;1719;p43"/>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20" name="Google Shape;1720;p43"/>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grpSp>
      </p:grpSp>
      <p:sp>
        <p:nvSpPr>
          <p:cNvPr id="1722" name="Google Shape;1722;p43"/>
          <p:cNvSpPr txBox="1">
            <a:spLocks noGrp="1"/>
          </p:cNvSpPr>
          <p:nvPr>
            <p:ph type="title"/>
          </p:nvPr>
        </p:nvSpPr>
        <p:spPr>
          <a:xfrm>
            <a:off x="540000" y="1039969"/>
            <a:ext cx="5778000" cy="429525"/>
          </a:xfrm>
          <a:prstGeom prst="rect">
            <a:avLst/>
          </a:prstGeom>
        </p:spPr>
        <p:txBody>
          <a:bodyPr spcFirstLastPara="1" wrap="square" lIns="68569" tIns="68569" rIns="68569" bIns="68569" anchor="t" anchorCtr="0">
            <a:noAutofit/>
          </a:bodyPr>
          <a:lstStyle/>
          <a:p>
            <a:r>
              <a:rPr lang="en" dirty="0"/>
              <a:t>Question 2</a:t>
            </a:r>
            <a:endParaRPr dirty="0">
              <a:solidFill>
                <a:schemeClr val="accent2"/>
              </a:solidFill>
            </a:endParaRPr>
          </a:p>
        </p:txBody>
      </p:sp>
      <p:sp>
        <p:nvSpPr>
          <p:cNvPr id="1860" name="Google Shape;1860;p43"/>
          <p:cNvSpPr/>
          <p:nvPr/>
        </p:nvSpPr>
        <p:spPr>
          <a:xfrm rot="5400000">
            <a:off x="6215177" y="3371937"/>
            <a:ext cx="205713" cy="1127814"/>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18" name="Google Shape;1132;p39">
            <a:extLst>
              <a:ext uri="{FF2B5EF4-FFF2-40B4-BE49-F238E27FC236}">
                <a16:creationId xmlns:a16="http://schemas.microsoft.com/office/drawing/2014/main" id="{6B5C4B1C-0CAA-13EC-FF9F-13DD3A5C683B}"/>
              </a:ext>
            </a:extLst>
          </p:cNvPr>
          <p:cNvSpPr txBox="1">
            <a:spLocks noGrp="1"/>
          </p:cNvSpPr>
          <p:nvPr>
            <p:ph type="subTitle" idx="1"/>
          </p:nvPr>
        </p:nvSpPr>
        <p:spPr>
          <a:xfrm>
            <a:off x="540000" y="1550907"/>
            <a:ext cx="4207246" cy="2478166"/>
          </a:xfrm>
          <a:prstGeom prst="rect">
            <a:avLst/>
          </a:prstGeom>
        </p:spPr>
        <p:txBody>
          <a:bodyPr spcFirstLastPara="1" wrap="square" lIns="68569" tIns="68569" rIns="68569" bIns="68569" anchor="t" anchorCtr="0">
            <a:noAutofit/>
          </a:bodyPr>
          <a:lstStyle/>
          <a:p>
            <a:pPr marL="0" indent="0" algn="l">
              <a:lnSpc>
                <a:spcPct val="150000"/>
              </a:lnSpc>
              <a:buSzPts val="1100"/>
            </a:pPr>
            <a:r>
              <a:rPr lang="en-US" sz="1200" dirty="0">
                <a:latin typeface="Söhne"/>
              </a:rPr>
              <a:t>Pros </a:t>
            </a:r>
          </a:p>
          <a:p>
            <a:pPr marL="214313" indent="-214313" algn="l">
              <a:lnSpc>
                <a:spcPct val="150000"/>
              </a:lnSpc>
              <a:buSzPts val="1100"/>
              <a:buFont typeface="Arial" panose="020B0604020202020204" pitchFamily="34" charset="0"/>
              <a:buChar char="•"/>
            </a:pPr>
            <a:r>
              <a:rPr lang="en-US" altLang="zh-TW" sz="1200" dirty="0">
                <a:solidFill>
                  <a:srgbClr val="374151"/>
                </a:solidFill>
                <a:latin typeface="Söhne"/>
              </a:rPr>
              <a:t>You can clearly see that Epsilon and Zeta had a significant increase in sales after the fourth year, while Alpha, Delta, and Beta showed very similar sales trends. It is likely that these three companies had similar sales strategies.</a:t>
            </a:r>
            <a:endParaRPr lang="en-US" sz="1200" dirty="0">
              <a:solidFill>
                <a:schemeClr val="tx1"/>
              </a:solidFill>
              <a:latin typeface="Söhne"/>
            </a:endParaRPr>
          </a:p>
          <a:p>
            <a:pPr marL="0" indent="0" algn="l">
              <a:lnSpc>
                <a:spcPct val="150000"/>
              </a:lnSpc>
              <a:buSzPts val="1100"/>
            </a:pPr>
            <a:r>
              <a:rPr lang="en-US" sz="1200" dirty="0">
                <a:latin typeface="Söhne"/>
              </a:rPr>
              <a:t>Cons </a:t>
            </a:r>
          </a:p>
          <a:p>
            <a:pPr marL="214313" indent="-214313" algn="l">
              <a:lnSpc>
                <a:spcPct val="150000"/>
              </a:lnSpc>
              <a:buSzPts val="1100"/>
              <a:buFont typeface="Arial" panose="020B0604020202020204" pitchFamily="34" charset="0"/>
              <a:buChar char="•"/>
            </a:pPr>
            <a:r>
              <a:rPr lang="en-US" altLang="zh-TW" sz="1200" dirty="0">
                <a:solidFill>
                  <a:srgbClr val="374151"/>
                </a:solidFill>
                <a:latin typeface="Söhne"/>
              </a:rPr>
              <a:t>Using too many colors can make it difficult for users to quickly identify information. Perhaps grouping companies by business type with the same color can be considered.</a:t>
            </a:r>
            <a:endParaRPr sz="1200" dirty="0">
              <a:latin typeface="Söhne"/>
            </a:endParaRPr>
          </a:p>
        </p:txBody>
      </p:sp>
    </p:spTree>
    <p:extLst>
      <p:ext uri="{BB962C8B-B14F-4D97-AF65-F5344CB8AC3E}">
        <p14:creationId xmlns:p14="http://schemas.microsoft.com/office/powerpoint/2010/main" val="997899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43"/>
          <p:cNvGrpSpPr/>
          <p:nvPr/>
        </p:nvGrpSpPr>
        <p:grpSpPr>
          <a:xfrm>
            <a:off x="5706139" y="3560464"/>
            <a:ext cx="1223723" cy="621837"/>
            <a:chOff x="4936501" y="3308144"/>
            <a:chExt cx="1631631" cy="829116"/>
          </a:xfrm>
        </p:grpSpPr>
        <p:sp>
          <p:nvSpPr>
            <p:cNvPr id="1691" name="Google Shape;1691;p43"/>
            <p:cNvSpPr/>
            <p:nvPr/>
          </p:nvSpPr>
          <p:spPr>
            <a:xfrm flipH="1">
              <a:off x="4936501" y="3480064"/>
              <a:ext cx="1631631" cy="657195"/>
            </a:xfrm>
            <a:prstGeom prst="rect">
              <a:avLst/>
            </a:prstGeom>
            <a:solidFill>
              <a:schemeClr val="accent1"/>
            </a:solidFill>
            <a:ln>
              <a:noFill/>
            </a:ln>
            <a:effectLst>
              <a:outerShdw blurRad="14288" dist="9525" dir="4860000" algn="bl" rotWithShape="0">
                <a:srgbClr val="000000">
                  <a:alpha val="25000"/>
                </a:srgbClr>
              </a:outerShdw>
            </a:effectLst>
          </p:spPr>
          <p:txBody>
            <a:bodyPr spcFirstLastPara="1" wrap="square" lIns="68569" tIns="68569" rIns="68569" bIns="68569" anchor="ctr" anchorCtr="0">
              <a:noAutofit/>
            </a:bodyPr>
            <a:lstStyle/>
            <a:p>
              <a:endParaRPr sz="900">
                <a:latin typeface="Inter Tight"/>
                <a:ea typeface="Inter Tight"/>
                <a:cs typeface="Inter Tight"/>
                <a:sym typeface="Inter Tight"/>
              </a:endParaRPr>
            </a:p>
          </p:txBody>
        </p:sp>
        <p:grpSp>
          <p:nvGrpSpPr>
            <p:cNvPr id="1692" name="Google Shape;1692;p43"/>
            <p:cNvGrpSpPr/>
            <p:nvPr/>
          </p:nvGrpSpPr>
          <p:grpSpPr>
            <a:xfrm rot="-891967">
              <a:off x="5580069" y="3387235"/>
              <a:ext cx="638942" cy="168492"/>
              <a:chOff x="301275" y="1855975"/>
              <a:chExt cx="7065850" cy="1992000"/>
            </a:xfrm>
          </p:grpSpPr>
          <p:sp>
            <p:nvSpPr>
              <p:cNvPr id="1693" name="Google Shape;1693;p43"/>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4" name="Google Shape;1694;p43"/>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5" name="Google Shape;1695;p43"/>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6" name="Google Shape;1696;p43"/>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7" name="Google Shape;1697;p43"/>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8" name="Google Shape;1698;p43"/>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9" name="Google Shape;1699;p43"/>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0" name="Google Shape;1700;p43"/>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1" name="Google Shape;1701;p43"/>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2" name="Google Shape;1702;p43"/>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3" name="Google Shape;1703;p43"/>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4" name="Google Shape;1704;p43"/>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5" name="Google Shape;1705;p43"/>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6" name="Google Shape;1706;p43"/>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7" name="Google Shape;1707;p43"/>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8" name="Google Shape;1708;p43"/>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9" name="Google Shape;1709;p43"/>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0" name="Google Shape;1710;p43"/>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1" name="Google Shape;1711;p43"/>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2" name="Google Shape;1712;p43"/>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3" name="Google Shape;1713;p43"/>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4" name="Google Shape;1714;p43"/>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5" name="Google Shape;1715;p43"/>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6" name="Google Shape;1716;p43"/>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7" name="Google Shape;1717;p43"/>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8" name="Google Shape;1718;p43"/>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9" name="Google Shape;1719;p43"/>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20" name="Google Shape;1720;p43"/>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grpSp>
      </p:grpSp>
      <p:sp>
        <p:nvSpPr>
          <p:cNvPr id="1722" name="Google Shape;1722;p43"/>
          <p:cNvSpPr txBox="1">
            <a:spLocks noGrp="1"/>
          </p:cNvSpPr>
          <p:nvPr>
            <p:ph type="title"/>
          </p:nvPr>
        </p:nvSpPr>
        <p:spPr>
          <a:xfrm>
            <a:off x="540000" y="1039969"/>
            <a:ext cx="5778000" cy="429525"/>
          </a:xfrm>
          <a:prstGeom prst="rect">
            <a:avLst/>
          </a:prstGeom>
        </p:spPr>
        <p:txBody>
          <a:bodyPr spcFirstLastPara="1" wrap="square" lIns="68569" tIns="68569" rIns="68569" bIns="68569" anchor="t" anchorCtr="0">
            <a:noAutofit/>
          </a:bodyPr>
          <a:lstStyle/>
          <a:p>
            <a:r>
              <a:rPr lang="en" dirty="0"/>
              <a:t>Question 3</a:t>
            </a:r>
            <a:endParaRPr dirty="0">
              <a:solidFill>
                <a:schemeClr val="accent2"/>
              </a:solidFill>
            </a:endParaRPr>
          </a:p>
        </p:txBody>
      </p:sp>
      <p:sp>
        <p:nvSpPr>
          <p:cNvPr id="1860" name="Google Shape;1860;p43"/>
          <p:cNvSpPr/>
          <p:nvPr/>
        </p:nvSpPr>
        <p:spPr>
          <a:xfrm rot="5400000">
            <a:off x="6215177" y="3371937"/>
            <a:ext cx="205713" cy="1127814"/>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18" name="Google Shape;1132;p39">
            <a:extLst>
              <a:ext uri="{FF2B5EF4-FFF2-40B4-BE49-F238E27FC236}">
                <a16:creationId xmlns:a16="http://schemas.microsoft.com/office/drawing/2014/main" id="{6B5C4B1C-0CAA-13EC-FF9F-13DD3A5C683B}"/>
              </a:ext>
            </a:extLst>
          </p:cNvPr>
          <p:cNvSpPr txBox="1">
            <a:spLocks noGrp="1"/>
          </p:cNvSpPr>
          <p:nvPr>
            <p:ph type="subTitle" idx="1"/>
          </p:nvPr>
        </p:nvSpPr>
        <p:spPr>
          <a:xfrm>
            <a:off x="540000" y="1550907"/>
            <a:ext cx="5849228" cy="2478166"/>
          </a:xfrm>
          <a:prstGeom prst="rect">
            <a:avLst/>
          </a:prstGeom>
        </p:spPr>
        <p:txBody>
          <a:bodyPr spcFirstLastPara="1" wrap="square" lIns="68569" tIns="68569" rIns="68569" bIns="68569" anchor="t" anchorCtr="0">
            <a:noAutofit/>
          </a:bodyPr>
          <a:lstStyle/>
          <a:p>
            <a:pPr marL="0" indent="0" algn="l">
              <a:lnSpc>
                <a:spcPct val="150000"/>
              </a:lnSpc>
              <a:buSzPts val="1100"/>
            </a:pPr>
            <a:r>
              <a:rPr lang="en-US" altLang="zh-TW" sz="1200" dirty="0"/>
              <a:t>Q :  </a:t>
            </a:r>
            <a:r>
              <a:rPr lang="en-US" altLang="zh-TW" sz="1200" dirty="0">
                <a:solidFill>
                  <a:srgbClr val="374151"/>
                </a:solidFill>
                <a:latin typeface="Söhne"/>
              </a:rPr>
              <a:t>Compare the number of companies and the distribution of industries in each city to provide users with a better understanding of the business activities and market conditions in different regions</a:t>
            </a:r>
          </a:p>
          <a:p>
            <a:pPr marL="0" indent="0" algn="l">
              <a:lnSpc>
                <a:spcPct val="150000"/>
              </a:lnSpc>
              <a:buSzPts val="1100"/>
            </a:pPr>
            <a:r>
              <a:rPr lang="en-US" sz="1200" dirty="0">
                <a:solidFill>
                  <a:srgbClr val="374151"/>
                </a:solidFill>
                <a:latin typeface="Söhne"/>
              </a:rPr>
              <a:t>Draw:</a:t>
            </a:r>
            <a:endParaRPr sz="1200" dirty="0"/>
          </a:p>
        </p:txBody>
      </p:sp>
      <p:pic>
        <p:nvPicPr>
          <p:cNvPr id="3" name="圖片 2" descr="一張含有 地圖 的圖片&#10;&#10;自動產生的描述">
            <a:extLst>
              <a:ext uri="{FF2B5EF4-FFF2-40B4-BE49-F238E27FC236}">
                <a16:creationId xmlns:a16="http://schemas.microsoft.com/office/drawing/2014/main" id="{B2EB58C9-49C4-F965-5289-B0A8C182B89E}"/>
              </a:ext>
            </a:extLst>
          </p:cNvPr>
          <p:cNvPicPr>
            <a:picLocks noChangeAspect="1"/>
          </p:cNvPicPr>
          <p:nvPr/>
        </p:nvPicPr>
        <p:blipFill>
          <a:blip r:embed="rId3"/>
          <a:stretch>
            <a:fillRect/>
          </a:stretch>
        </p:blipFill>
        <p:spPr>
          <a:xfrm>
            <a:off x="2189328" y="2271480"/>
            <a:ext cx="2229083" cy="2229083"/>
          </a:xfrm>
          <a:prstGeom prst="rect">
            <a:avLst/>
          </a:prstGeom>
        </p:spPr>
      </p:pic>
    </p:spTree>
    <p:extLst>
      <p:ext uri="{BB962C8B-B14F-4D97-AF65-F5344CB8AC3E}">
        <p14:creationId xmlns:p14="http://schemas.microsoft.com/office/powerpoint/2010/main" val="1512751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43"/>
          <p:cNvGrpSpPr/>
          <p:nvPr/>
        </p:nvGrpSpPr>
        <p:grpSpPr>
          <a:xfrm>
            <a:off x="5706139" y="3560464"/>
            <a:ext cx="1223723" cy="621837"/>
            <a:chOff x="4936501" y="3308144"/>
            <a:chExt cx="1631631" cy="829116"/>
          </a:xfrm>
        </p:grpSpPr>
        <p:sp>
          <p:nvSpPr>
            <p:cNvPr id="1691" name="Google Shape;1691;p43"/>
            <p:cNvSpPr/>
            <p:nvPr/>
          </p:nvSpPr>
          <p:spPr>
            <a:xfrm flipH="1">
              <a:off x="4936501" y="3480064"/>
              <a:ext cx="1631631" cy="657195"/>
            </a:xfrm>
            <a:prstGeom prst="rect">
              <a:avLst/>
            </a:prstGeom>
            <a:solidFill>
              <a:schemeClr val="accent1"/>
            </a:solidFill>
            <a:ln>
              <a:noFill/>
            </a:ln>
            <a:effectLst>
              <a:outerShdw blurRad="14288" dist="9525" dir="4860000" algn="bl" rotWithShape="0">
                <a:srgbClr val="000000">
                  <a:alpha val="25000"/>
                </a:srgbClr>
              </a:outerShdw>
            </a:effectLst>
          </p:spPr>
          <p:txBody>
            <a:bodyPr spcFirstLastPara="1" wrap="square" lIns="68569" tIns="68569" rIns="68569" bIns="68569" anchor="ctr" anchorCtr="0">
              <a:noAutofit/>
            </a:bodyPr>
            <a:lstStyle/>
            <a:p>
              <a:endParaRPr sz="900">
                <a:latin typeface="Inter Tight"/>
                <a:ea typeface="Inter Tight"/>
                <a:cs typeface="Inter Tight"/>
                <a:sym typeface="Inter Tight"/>
              </a:endParaRPr>
            </a:p>
          </p:txBody>
        </p:sp>
        <p:grpSp>
          <p:nvGrpSpPr>
            <p:cNvPr id="1692" name="Google Shape;1692;p43"/>
            <p:cNvGrpSpPr/>
            <p:nvPr/>
          </p:nvGrpSpPr>
          <p:grpSpPr>
            <a:xfrm rot="-891967">
              <a:off x="5580069" y="3387235"/>
              <a:ext cx="638942" cy="168492"/>
              <a:chOff x="301275" y="1855975"/>
              <a:chExt cx="7065850" cy="1992000"/>
            </a:xfrm>
          </p:grpSpPr>
          <p:sp>
            <p:nvSpPr>
              <p:cNvPr id="1693" name="Google Shape;1693;p43"/>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4" name="Google Shape;1694;p43"/>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5" name="Google Shape;1695;p43"/>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6" name="Google Shape;1696;p43"/>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7" name="Google Shape;1697;p43"/>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8" name="Google Shape;1698;p43"/>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699" name="Google Shape;1699;p43"/>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0" name="Google Shape;1700;p43"/>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1" name="Google Shape;1701;p43"/>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2" name="Google Shape;1702;p43"/>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3" name="Google Shape;1703;p43"/>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4" name="Google Shape;1704;p43"/>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5" name="Google Shape;1705;p43"/>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6" name="Google Shape;1706;p43"/>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7" name="Google Shape;1707;p43"/>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8" name="Google Shape;1708;p43"/>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09" name="Google Shape;1709;p43"/>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0" name="Google Shape;1710;p43"/>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1" name="Google Shape;1711;p43"/>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2" name="Google Shape;1712;p43"/>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3" name="Google Shape;1713;p43"/>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4" name="Google Shape;1714;p43"/>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5" name="Google Shape;1715;p43"/>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6" name="Google Shape;1716;p43"/>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7" name="Google Shape;1717;p43"/>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8" name="Google Shape;1718;p43"/>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19" name="Google Shape;1719;p43"/>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sp>
            <p:nvSpPr>
              <p:cNvPr id="1720" name="Google Shape;1720;p43"/>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68569" tIns="68569" rIns="68569" bIns="68569" anchor="ctr" anchorCtr="0">
                <a:noAutofit/>
              </a:bodyPr>
              <a:lstStyle/>
              <a:p>
                <a:endParaRPr sz="1050"/>
              </a:p>
            </p:txBody>
          </p:sp>
        </p:grpSp>
      </p:grpSp>
      <p:sp>
        <p:nvSpPr>
          <p:cNvPr id="1722" name="Google Shape;1722;p43"/>
          <p:cNvSpPr txBox="1">
            <a:spLocks noGrp="1"/>
          </p:cNvSpPr>
          <p:nvPr>
            <p:ph type="title"/>
          </p:nvPr>
        </p:nvSpPr>
        <p:spPr>
          <a:xfrm>
            <a:off x="540000" y="1039969"/>
            <a:ext cx="5778000" cy="429525"/>
          </a:xfrm>
          <a:prstGeom prst="rect">
            <a:avLst/>
          </a:prstGeom>
        </p:spPr>
        <p:txBody>
          <a:bodyPr spcFirstLastPara="1" wrap="square" lIns="68569" tIns="68569" rIns="68569" bIns="68569" anchor="t" anchorCtr="0">
            <a:noAutofit/>
          </a:bodyPr>
          <a:lstStyle/>
          <a:p>
            <a:r>
              <a:rPr lang="en" dirty="0"/>
              <a:t>Question 3</a:t>
            </a:r>
            <a:endParaRPr dirty="0">
              <a:solidFill>
                <a:schemeClr val="accent2"/>
              </a:solidFill>
            </a:endParaRPr>
          </a:p>
        </p:txBody>
      </p:sp>
      <p:sp>
        <p:nvSpPr>
          <p:cNvPr id="1860" name="Google Shape;1860;p43"/>
          <p:cNvSpPr/>
          <p:nvPr/>
        </p:nvSpPr>
        <p:spPr>
          <a:xfrm rot="5400000">
            <a:off x="6215177" y="3371937"/>
            <a:ext cx="205713" cy="1127814"/>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18" name="Google Shape;1132;p39">
            <a:extLst>
              <a:ext uri="{FF2B5EF4-FFF2-40B4-BE49-F238E27FC236}">
                <a16:creationId xmlns:a16="http://schemas.microsoft.com/office/drawing/2014/main" id="{6B5C4B1C-0CAA-13EC-FF9F-13DD3A5C683B}"/>
              </a:ext>
            </a:extLst>
          </p:cNvPr>
          <p:cNvSpPr txBox="1">
            <a:spLocks noGrp="1"/>
          </p:cNvSpPr>
          <p:nvPr>
            <p:ph type="subTitle" idx="1"/>
          </p:nvPr>
        </p:nvSpPr>
        <p:spPr>
          <a:xfrm>
            <a:off x="540000" y="1550907"/>
            <a:ext cx="5089050" cy="2478166"/>
          </a:xfrm>
          <a:prstGeom prst="rect">
            <a:avLst/>
          </a:prstGeom>
        </p:spPr>
        <p:txBody>
          <a:bodyPr spcFirstLastPara="1" wrap="square" lIns="68569" tIns="68569" rIns="68569" bIns="68569" anchor="t" anchorCtr="0">
            <a:noAutofit/>
          </a:bodyPr>
          <a:lstStyle/>
          <a:p>
            <a:pPr marL="0" indent="0" algn="l">
              <a:lnSpc>
                <a:spcPct val="150000"/>
              </a:lnSpc>
              <a:buSzPts val="1100"/>
            </a:pPr>
            <a:r>
              <a:rPr lang="en-US" sz="1200" dirty="0">
                <a:latin typeface="Söhne"/>
              </a:rPr>
              <a:t>Pros </a:t>
            </a:r>
          </a:p>
          <a:p>
            <a:pPr marL="214313" indent="-214313" algn="l">
              <a:lnSpc>
                <a:spcPct val="150000"/>
              </a:lnSpc>
              <a:buSzPts val="1100"/>
              <a:buFont typeface="Arial" panose="020B0604020202020204" pitchFamily="34" charset="0"/>
              <a:buChar char="•"/>
            </a:pPr>
            <a:r>
              <a:rPr lang="en-US" altLang="zh-TW" b="0" i="0" dirty="0">
                <a:solidFill>
                  <a:srgbClr val="374151"/>
                </a:solidFill>
                <a:effectLst/>
                <a:latin typeface="Söhne"/>
              </a:rPr>
              <a:t>One can quickly observe that there are three companies each in Kaohsiung, Taipei, and Hualien. The majority of companies in Kaohsiung are in the manufacturing industry, while Taipei has an education industry and Hualien has a publishing industry. It is also noticeable that the company with the highest stock price is located in Kaohsiung. When looking at other companies in the retail industry, it appears that retail companies in southern Taiwan have better development.</a:t>
            </a:r>
          </a:p>
          <a:p>
            <a:pPr marL="0" indent="0" algn="l">
              <a:lnSpc>
                <a:spcPct val="150000"/>
              </a:lnSpc>
              <a:buSzPts val="1100"/>
            </a:pPr>
            <a:r>
              <a:rPr lang="en-US" sz="1200" dirty="0">
                <a:latin typeface="Söhne"/>
              </a:rPr>
              <a:t>Cons </a:t>
            </a:r>
          </a:p>
          <a:p>
            <a:pPr marL="214313" indent="-214313" algn="l">
              <a:lnSpc>
                <a:spcPct val="150000"/>
              </a:lnSpc>
              <a:buSzPts val="1100"/>
              <a:buFont typeface="Arial" panose="020B0604020202020204" pitchFamily="34" charset="0"/>
              <a:buChar char="•"/>
            </a:pPr>
            <a:r>
              <a:rPr lang="en-US" altLang="zh-TW" sz="1200" dirty="0">
                <a:solidFill>
                  <a:srgbClr val="374151"/>
                </a:solidFill>
                <a:latin typeface="Söhne"/>
              </a:rPr>
              <a:t>It is not possible to know the scale of each company </a:t>
            </a:r>
            <a:endParaRPr sz="1200" dirty="0">
              <a:latin typeface="Söhne"/>
            </a:endParaRPr>
          </a:p>
        </p:txBody>
      </p:sp>
    </p:spTree>
    <p:extLst>
      <p:ext uri="{BB962C8B-B14F-4D97-AF65-F5344CB8AC3E}">
        <p14:creationId xmlns:p14="http://schemas.microsoft.com/office/powerpoint/2010/main" val="2986055537"/>
      </p:ext>
    </p:extLst>
  </p:cSld>
  <p:clrMapOvr>
    <a:masterClrMapping/>
  </p:clrMapOvr>
</p:sld>
</file>

<file path=ppt/theme/theme1.xml><?xml version="1.0" encoding="utf-8"?>
<a:theme xmlns:a="http://schemas.openxmlformats.org/drawingml/2006/main" name="Vision Board Inspiration for Social Media by Slidesgo">
  <a:themeElements>
    <a:clrScheme name="Simple Light">
      <a:dk1>
        <a:srgbClr val="403E44"/>
      </a:dk1>
      <a:lt1>
        <a:srgbClr val="FAF9F9"/>
      </a:lt1>
      <a:dk2>
        <a:srgbClr val="F5E6DC"/>
      </a:dk2>
      <a:lt2>
        <a:srgbClr val="EBDCCF"/>
      </a:lt2>
      <a:accent1>
        <a:srgbClr val="D6BBAD"/>
      </a:accent1>
      <a:accent2>
        <a:srgbClr val="6F927E"/>
      </a:accent2>
      <a:accent3>
        <a:srgbClr val="FFFFFF"/>
      </a:accent3>
      <a:accent4>
        <a:srgbClr val="FFFFFF"/>
      </a:accent4>
      <a:accent5>
        <a:srgbClr val="FFFFFF"/>
      </a:accent5>
      <a:accent6>
        <a:srgbClr val="FFFFFF"/>
      </a:accent6>
      <a:hlink>
        <a:srgbClr val="403E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363</Words>
  <Application>Microsoft Office PowerPoint</Application>
  <PresentationFormat>自訂</PresentationFormat>
  <Paragraphs>48</Paragraphs>
  <Slides>9</Slides>
  <Notes>9</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9</vt:i4>
      </vt:variant>
    </vt:vector>
  </HeadingPairs>
  <TitlesOfParts>
    <vt:vector size="18" baseType="lpstr">
      <vt:lpstr>Yozai Medium</vt:lpstr>
      <vt:lpstr>Söhne</vt:lpstr>
      <vt:lpstr>Arial</vt:lpstr>
      <vt:lpstr>Bebas Neue</vt:lpstr>
      <vt:lpstr>Alata</vt:lpstr>
      <vt:lpstr>Inter Tight Light</vt:lpstr>
      <vt:lpstr>Inter Tight</vt:lpstr>
      <vt:lpstr>Nunito Light</vt:lpstr>
      <vt:lpstr>Vision Board Inspiration for Social Media by Slidesgo</vt:lpstr>
      <vt:lpstr>Data Visualization Take Home Assignment 1</vt:lpstr>
      <vt:lpstr>TABLE OF CONTENTS</vt:lpstr>
      <vt:lpstr>Introduce Data</vt:lpstr>
      <vt:lpstr>Question 1</vt:lpstr>
      <vt:lpstr>Question 1</vt:lpstr>
      <vt:lpstr>Question 2</vt:lpstr>
      <vt:lpstr>Question 2</vt:lpstr>
      <vt:lpstr>Question 3</vt:lpstr>
      <vt:lpstr>Question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Take Home Assignment 1</dc:title>
  <cp:lastModifiedBy>M114020002</cp:lastModifiedBy>
  <cp:revision>5</cp:revision>
  <dcterms:modified xsi:type="dcterms:W3CDTF">2023-03-29T06:41:22Z</dcterms:modified>
</cp:coreProperties>
</file>